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4"/>
  </p:notesMasterIdLst>
  <p:sldIdLst>
    <p:sldId id="501" r:id="rId2"/>
    <p:sldId id="574" r:id="rId3"/>
    <p:sldId id="261" r:id="rId4"/>
    <p:sldId id="391" r:id="rId5"/>
    <p:sldId id="328" r:id="rId6"/>
    <p:sldId id="389" r:id="rId7"/>
    <p:sldId id="392" r:id="rId8"/>
    <p:sldId id="364" r:id="rId9"/>
    <p:sldId id="502" r:id="rId10"/>
    <p:sldId id="374" r:id="rId11"/>
    <p:sldId id="503" r:id="rId12"/>
    <p:sldId id="504" r:id="rId13"/>
    <p:sldId id="452" r:id="rId14"/>
    <p:sldId id="453" r:id="rId15"/>
    <p:sldId id="454" r:id="rId16"/>
    <p:sldId id="455" r:id="rId17"/>
    <p:sldId id="558" r:id="rId18"/>
    <p:sldId id="559" r:id="rId19"/>
    <p:sldId id="560" r:id="rId20"/>
    <p:sldId id="561" r:id="rId21"/>
    <p:sldId id="562" r:id="rId22"/>
    <p:sldId id="505" r:id="rId23"/>
    <p:sldId id="506" r:id="rId24"/>
    <p:sldId id="458" r:id="rId25"/>
    <p:sldId id="507" r:id="rId26"/>
    <p:sldId id="508" r:id="rId27"/>
    <p:sldId id="509" r:id="rId28"/>
    <p:sldId id="510" r:id="rId29"/>
    <p:sldId id="511" r:id="rId30"/>
    <p:sldId id="512" r:id="rId31"/>
    <p:sldId id="476" r:id="rId32"/>
    <p:sldId id="513" r:id="rId33"/>
    <p:sldId id="497" r:id="rId34"/>
    <p:sldId id="514" r:id="rId35"/>
    <p:sldId id="515" r:id="rId36"/>
    <p:sldId id="516" r:id="rId37"/>
    <p:sldId id="517" r:id="rId38"/>
    <p:sldId id="518" r:id="rId39"/>
    <p:sldId id="519" r:id="rId40"/>
    <p:sldId id="520" r:id="rId41"/>
    <p:sldId id="475" r:id="rId42"/>
    <p:sldId id="521" r:id="rId43"/>
    <p:sldId id="522" r:id="rId44"/>
    <p:sldId id="524" r:id="rId45"/>
    <p:sldId id="525" r:id="rId46"/>
    <p:sldId id="526" r:id="rId47"/>
    <p:sldId id="500" r:id="rId48"/>
    <p:sldId id="426" r:id="rId49"/>
    <p:sldId id="445" r:id="rId50"/>
    <p:sldId id="449" r:id="rId51"/>
    <p:sldId id="450" r:id="rId52"/>
    <p:sldId id="456" r:id="rId53"/>
    <p:sldId id="498" r:id="rId54"/>
    <p:sldId id="492" r:id="rId55"/>
    <p:sldId id="493" r:id="rId56"/>
    <p:sldId id="462" r:id="rId57"/>
    <p:sldId id="461" r:id="rId58"/>
    <p:sldId id="460" r:id="rId59"/>
    <p:sldId id="459" r:id="rId60"/>
    <p:sldId id="528" r:id="rId61"/>
    <p:sldId id="529" r:id="rId62"/>
    <p:sldId id="527" r:id="rId63"/>
    <p:sldId id="465" r:id="rId64"/>
    <p:sldId id="467" r:id="rId65"/>
    <p:sldId id="469" r:id="rId66"/>
    <p:sldId id="470" r:id="rId67"/>
    <p:sldId id="471" r:id="rId68"/>
    <p:sldId id="472" r:id="rId69"/>
    <p:sldId id="468" r:id="rId70"/>
    <p:sldId id="473" r:id="rId71"/>
    <p:sldId id="474" r:id="rId72"/>
    <p:sldId id="466" r:id="rId73"/>
    <p:sldId id="478" r:id="rId74"/>
    <p:sldId id="479" r:id="rId75"/>
    <p:sldId id="480" r:id="rId76"/>
    <p:sldId id="477" r:id="rId77"/>
    <p:sldId id="483" r:id="rId78"/>
    <p:sldId id="484" r:id="rId79"/>
    <p:sldId id="486" r:id="rId80"/>
    <p:sldId id="488" r:id="rId81"/>
    <p:sldId id="489" r:id="rId82"/>
    <p:sldId id="563" r:id="rId83"/>
    <p:sldId id="564" r:id="rId84"/>
    <p:sldId id="565" r:id="rId85"/>
    <p:sldId id="566" r:id="rId86"/>
    <p:sldId id="567" r:id="rId87"/>
    <p:sldId id="568" r:id="rId88"/>
    <p:sldId id="569" r:id="rId89"/>
    <p:sldId id="571" r:id="rId90"/>
    <p:sldId id="570" r:id="rId91"/>
    <p:sldId id="572" r:id="rId92"/>
    <p:sldId id="573" r:id="rId93"/>
    <p:sldId id="532" r:id="rId94"/>
    <p:sldId id="534" r:id="rId95"/>
    <p:sldId id="535" r:id="rId96"/>
    <p:sldId id="536" r:id="rId97"/>
    <p:sldId id="550" r:id="rId98"/>
    <p:sldId id="552" r:id="rId99"/>
    <p:sldId id="553" r:id="rId100"/>
    <p:sldId id="554" r:id="rId101"/>
    <p:sldId id="556" r:id="rId102"/>
    <p:sldId id="557" r:id="rId103"/>
  </p:sldIdLst>
  <p:sldSz cx="9144000" cy="6858000" type="screen4x3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9" autoAdjust="0"/>
    <p:restoredTop sz="94660"/>
  </p:normalViewPr>
  <p:slideViewPr>
    <p:cSldViewPr>
      <p:cViewPr varScale="1">
        <p:scale>
          <a:sx n="81" d="100"/>
          <a:sy n="81" d="100"/>
        </p:scale>
        <p:origin x="984" y="9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26064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B4EA115A-2963-44CB-939E-3152965852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029FD52C-521D-4608-98D7-412123D0E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12C74BE2-6056-4FEC-8D1A-4F7A9C1FB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26C45C7F-7997-4863-819C-284BE1BB0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4" name="AutoShape 5">
            <a:extLst>
              <a:ext uri="{FF2B5EF4-FFF2-40B4-BE49-F238E27FC236}">
                <a16:creationId xmlns:a16="http://schemas.microsoft.com/office/drawing/2014/main" id="{1178BA56-9B24-4FD5-88D0-A5D811C74A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5" name="AutoShape 6">
            <a:extLst>
              <a:ext uri="{FF2B5EF4-FFF2-40B4-BE49-F238E27FC236}">
                <a16:creationId xmlns:a16="http://schemas.microsoft.com/office/drawing/2014/main" id="{7DDA947D-6155-4123-B49F-37F928B6F7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6" name="AutoShape 7">
            <a:extLst>
              <a:ext uri="{FF2B5EF4-FFF2-40B4-BE49-F238E27FC236}">
                <a16:creationId xmlns:a16="http://schemas.microsoft.com/office/drawing/2014/main" id="{19115D8B-E6F0-47DA-AFA9-CFA2850DEA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7" name="AutoShape 8">
            <a:extLst>
              <a:ext uri="{FF2B5EF4-FFF2-40B4-BE49-F238E27FC236}">
                <a16:creationId xmlns:a16="http://schemas.microsoft.com/office/drawing/2014/main" id="{3122B2C1-05BF-4033-9E52-D6822683F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8" name="AutoShape 9">
            <a:extLst>
              <a:ext uri="{FF2B5EF4-FFF2-40B4-BE49-F238E27FC236}">
                <a16:creationId xmlns:a16="http://schemas.microsoft.com/office/drawing/2014/main" id="{67D5F870-4683-43ED-BC7A-E304175EC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59" name="AutoShape 10">
            <a:extLst>
              <a:ext uri="{FF2B5EF4-FFF2-40B4-BE49-F238E27FC236}">
                <a16:creationId xmlns:a16="http://schemas.microsoft.com/office/drawing/2014/main" id="{DBDD41FA-5EB2-4767-ADC5-FA7E4F836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060" name="AutoShape 11">
            <a:extLst>
              <a:ext uri="{FF2B5EF4-FFF2-40B4-BE49-F238E27FC236}">
                <a16:creationId xmlns:a16="http://schemas.microsoft.com/office/drawing/2014/main" id="{AEB69AB8-83A8-467E-9986-ACF59332E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69F204E4-5FCB-429F-8D44-26514147D534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543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2061" name="Rectangle 13">
            <a:extLst>
              <a:ext uri="{FF2B5EF4-FFF2-40B4-BE49-F238E27FC236}">
                <a16:creationId xmlns:a16="http://schemas.microsoft.com/office/drawing/2014/main" id="{A735FA63-5F3B-4EC9-97EE-70C7628881C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543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2063" name="Rectangle 14">
            <a:extLst>
              <a:ext uri="{FF2B5EF4-FFF2-40B4-BE49-F238E27FC236}">
                <a16:creationId xmlns:a16="http://schemas.microsoft.com/office/drawing/2014/main" id="{13B7B5BF-F9FB-4A9B-8324-A6B4DD972FB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54538" cy="341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8871AD84-512C-40D2-8D63-49958B6330BF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11738" cy="40973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ru-RU" altLang="ru-RU" noProof="0"/>
          </a:p>
        </p:txBody>
      </p:sp>
      <p:sp>
        <p:nvSpPr>
          <p:cNvPr id="2064" name="Rectangle 16">
            <a:extLst>
              <a:ext uri="{FF2B5EF4-FFF2-40B4-BE49-F238E27FC236}">
                <a16:creationId xmlns:a16="http://schemas.microsoft.com/office/drawing/2014/main" id="{BC99CD9E-6156-4D27-B49D-3F19EEA4AB8B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543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2065" name="Rectangle 17">
            <a:extLst>
              <a:ext uri="{FF2B5EF4-FFF2-40B4-BE49-F238E27FC236}">
                <a16:creationId xmlns:a16="http://schemas.microsoft.com/office/drawing/2014/main" id="{8598C18B-0DA1-45AA-B23A-15D40216436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543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EF9F3F78-C2C6-4C73-99E3-B4543847EE80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7">
            <a:extLst>
              <a:ext uri="{FF2B5EF4-FFF2-40B4-BE49-F238E27FC236}">
                <a16:creationId xmlns:a16="http://schemas.microsoft.com/office/drawing/2014/main" id="{D61D38D3-0A20-4DFC-89E5-32239AFCB9A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874D00F-CDCF-40DA-AAD7-BCD473B0944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uk-UA" altLang="ru-RU"/>
          </a:p>
        </p:txBody>
      </p:sp>
      <p:sp>
        <p:nvSpPr>
          <p:cNvPr id="4099" name="Rectangle 1">
            <a:extLst>
              <a:ext uri="{FF2B5EF4-FFF2-40B4-BE49-F238E27FC236}">
                <a16:creationId xmlns:a16="http://schemas.microsoft.com/office/drawing/2014/main" id="{31FF9A29-C266-4D75-9EAA-320CB1598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787800B2-F048-4855-BDC5-3AE42125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7">
            <a:extLst>
              <a:ext uri="{FF2B5EF4-FFF2-40B4-BE49-F238E27FC236}">
                <a16:creationId xmlns:a16="http://schemas.microsoft.com/office/drawing/2014/main" id="{1F3FB42F-D085-410E-A631-493FED14ED8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9CF043E-A91C-49C1-9789-22946D2552A1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uk-UA" altLang="ru-RU"/>
          </a:p>
        </p:txBody>
      </p:sp>
      <p:sp>
        <p:nvSpPr>
          <p:cNvPr id="21507" name="Rectangle 1">
            <a:extLst>
              <a:ext uri="{FF2B5EF4-FFF2-40B4-BE49-F238E27FC236}">
                <a16:creationId xmlns:a16="http://schemas.microsoft.com/office/drawing/2014/main" id="{C72D7F64-607F-4E55-A095-A8C95391357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BFCDD100-8A5B-4EA3-A3DC-1562735B6D06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17">
            <a:extLst>
              <a:ext uri="{FF2B5EF4-FFF2-40B4-BE49-F238E27FC236}">
                <a16:creationId xmlns:a16="http://schemas.microsoft.com/office/drawing/2014/main" id="{59D082AA-4798-4A41-B41F-86772A8776E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6520B34-77A6-4B04-B59B-4A69790747B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101</a:t>
            </a:fld>
            <a:endParaRPr lang="uk-UA" altLang="ru-RU"/>
          </a:p>
        </p:txBody>
      </p:sp>
      <p:sp>
        <p:nvSpPr>
          <p:cNvPr id="205827" name="Rectangle 1">
            <a:extLst>
              <a:ext uri="{FF2B5EF4-FFF2-40B4-BE49-F238E27FC236}">
                <a16:creationId xmlns:a16="http://schemas.microsoft.com/office/drawing/2014/main" id="{29DDE7D0-F391-4D58-A294-E821B1A9AD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828" name="Rectangle 2">
            <a:extLst>
              <a:ext uri="{FF2B5EF4-FFF2-40B4-BE49-F238E27FC236}">
                <a16:creationId xmlns:a16="http://schemas.microsoft.com/office/drawing/2014/main" id="{96810C8E-33F6-41CB-BD30-709EBCE33E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17">
            <a:extLst>
              <a:ext uri="{FF2B5EF4-FFF2-40B4-BE49-F238E27FC236}">
                <a16:creationId xmlns:a16="http://schemas.microsoft.com/office/drawing/2014/main" id="{1D234FEA-F6F4-426E-A423-360700902EC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98595F3-B7CB-48F6-836A-89B3E537BBE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102</a:t>
            </a:fld>
            <a:endParaRPr lang="uk-UA" altLang="ru-RU"/>
          </a:p>
        </p:txBody>
      </p:sp>
      <p:sp>
        <p:nvSpPr>
          <p:cNvPr id="207875" name="Rectangle 1">
            <a:extLst>
              <a:ext uri="{FF2B5EF4-FFF2-40B4-BE49-F238E27FC236}">
                <a16:creationId xmlns:a16="http://schemas.microsoft.com/office/drawing/2014/main" id="{AC45F14C-970E-4C92-82BA-3DB58B0008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7876" name="Rectangle 2">
            <a:extLst>
              <a:ext uri="{FF2B5EF4-FFF2-40B4-BE49-F238E27FC236}">
                <a16:creationId xmlns:a16="http://schemas.microsoft.com/office/drawing/2014/main" id="{4D7BE770-666A-4CD6-BD0F-3B607CDAD5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17">
            <a:extLst>
              <a:ext uri="{FF2B5EF4-FFF2-40B4-BE49-F238E27FC236}">
                <a16:creationId xmlns:a16="http://schemas.microsoft.com/office/drawing/2014/main" id="{9FE8E06F-7C04-4FAB-9A85-2FE30640BA4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F7121B-11CF-40BB-83A6-FAC42624EC6F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uk-UA" altLang="ru-RU"/>
          </a:p>
        </p:txBody>
      </p:sp>
      <p:sp>
        <p:nvSpPr>
          <p:cNvPr id="23555" name="Rectangle 1">
            <a:extLst>
              <a:ext uri="{FF2B5EF4-FFF2-40B4-BE49-F238E27FC236}">
                <a16:creationId xmlns:a16="http://schemas.microsoft.com/office/drawing/2014/main" id="{F03798E6-D79A-4ECF-BB7D-750F419964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3556" name="Rectangle 2">
            <a:extLst>
              <a:ext uri="{FF2B5EF4-FFF2-40B4-BE49-F238E27FC236}">
                <a16:creationId xmlns:a16="http://schemas.microsoft.com/office/drawing/2014/main" id="{D3B58129-2487-41F2-AA0B-DD7DF032C8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7">
            <a:extLst>
              <a:ext uri="{FF2B5EF4-FFF2-40B4-BE49-F238E27FC236}">
                <a16:creationId xmlns:a16="http://schemas.microsoft.com/office/drawing/2014/main" id="{E2E759A0-55A6-43DA-B87C-CEA66525F46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B18CDE-C216-4034-82FA-2E82DCCC989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uk-UA" altLang="ru-RU"/>
          </a:p>
        </p:txBody>
      </p:sp>
      <p:sp>
        <p:nvSpPr>
          <p:cNvPr id="25603" name="Rectangle 1">
            <a:extLst>
              <a:ext uri="{FF2B5EF4-FFF2-40B4-BE49-F238E27FC236}">
                <a16:creationId xmlns:a16="http://schemas.microsoft.com/office/drawing/2014/main" id="{69992D03-D6DE-4E06-8EC8-0B6FC96E99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5604" name="Rectangle 2">
            <a:extLst>
              <a:ext uri="{FF2B5EF4-FFF2-40B4-BE49-F238E27FC236}">
                <a16:creationId xmlns:a16="http://schemas.microsoft.com/office/drawing/2014/main" id="{BBF30B51-F595-45D8-B3C1-07ECA0F656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7">
            <a:extLst>
              <a:ext uri="{FF2B5EF4-FFF2-40B4-BE49-F238E27FC236}">
                <a16:creationId xmlns:a16="http://schemas.microsoft.com/office/drawing/2014/main" id="{73FA4931-D5CE-4B2D-896A-508F765D860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B864687-EE13-49CE-A18C-5F1F31DE112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uk-UA" altLang="ru-RU"/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51562403-D3F7-4D96-A43D-2E0CFA7314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E214F1F1-4D83-45A3-A28D-DBF949B1C1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7">
            <a:extLst>
              <a:ext uri="{FF2B5EF4-FFF2-40B4-BE49-F238E27FC236}">
                <a16:creationId xmlns:a16="http://schemas.microsoft.com/office/drawing/2014/main" id="{D2D502E1-76D4-4C1F-B4E4-6F2014E9A04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C6E42B1-65BC-45F4-AA7B-DF0D1AA0A2BB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uk-UA" altLang="ru-RU"/>
          </a:p>
        </p:txBody>
      </p:sp>
      <p:sp>
        <p:nvSpPr>
          <p:cNvPr id="29699" name="Rectangle 1">
            <a:extLst>
              <a:ext uri="{FF2B5EF4-FFF2-40B4-BE49-F238E27FC236}">
                <a16:creationId xmlns:a16="http://schemas.microsoft.com/office/drawing/2014/main" id="{B019A47D-FD4C-4598-A89D-F7237765FE0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>
            <a:extLst>
              <a:ext uri="{FF2B5EF4-FFF2-40B4-BE49-F238E27FC236}">
                <a16:creationId xmlns:a16="http://schemas.microsoft.com/office/drawing/2014/main" id="{4FBCFC89-81E6-4325-ADB0-A05E59FD6D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7">
            <a:extLst>
              <a:ext uri="{FF2B5EF4-FFF2-40B4-BE49-F238E27FC236}">
                <a16:creationId xmlns:a16="http://schemas.microsoft.com/office/drawing/2014/main" id="{3E0755E9-7BEE-440D-B736-BE343D5A928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F3867AA-2A1A-4CEF-A92B-FDDB4883F57A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uk-UA" altLang="ru-RU"/>
          </a:p>
        </p:txBody>
      </p:sp>
      <p:sp>
        <p:nvSpPr>
          <p:cNvPr id="31747" name="Rectangle 1">
            <a:extLst>
              <a:ext uri="{FF2B5EF4-FFF2-40B4-BE49-F238E27FC236}">
                <a16:creationId xmlns:a16="http://schemas.microsoft.com/office/drawing/2014/main" id="{BA70C8CA-00C6-4800-8E91-38D87963371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>
            <a:extLst>
              <a:ext uri="{FF2B5EF4-FFF2-40B4-BE49-F238E27FC236}">
                <a16:creationId xmlns:a16="http://schemas.microsoft.com/office/drawing/2014/main" id="{C2B94C2A-8FF4-4DA8-8290-CA8448EC80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7">
            <a:extLst>
              <a:ext uri="{FF2B5EF4-FFF2-40B4-BE49-F238E27FC236}">
                <a16:creationId xmlns:a16="http://schemas.microsoft.com/office/drawing/2014/main" id="{83F5623A-EB11-4284-9FE4-EF2C88B9225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A425087-CBAB-4C98-A50E-CF8E84F1CB30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uk-UA" altLang="ru-RU"/>
          </a:p>
        </p:txBody>
      </p:sp>
      <p:sp>
        <p:nvSpPr>
          <p:cNvPr id="33795" name="Rectangle 1">
            <a:extLst>
              <a:ext uri="{FF2B5EF4-FFF2-40B4-BE49-F238E27FC236}">
                <a16:creationId xmlns:a16="http://schemas.microsoft.com/office/drawing/2014/main" id="{CF7C6A85-C64E-495B-8D62-7E980E020A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>
            <a:extLst>
              <a:ext uri="{FF2B5EF4-FFF2-40B4-BE49-F238E27FC236}">
                <a16:creationId xmlns:a16="http://schemas.microsoft.com/office/drawing/2014/main" id="{16724319-CED2-4345-8DE2-5663BE77FC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7">
            <a:extLst>
              <a:ext uri="{FF2B5EF4-FFF2-40B4-BE49-F238E27FC236}">
                <a16:creationId xmlns:a16="http://schemas.microsoft.com/office/drawing/2014/main" id="{54BAA197-8DB6-448D-974C-96FAC722890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4AE6844-60FC-4E76-99D5-A17396DFE233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uk-UA" altLang="ru-RU"/>
          </a:p>
        </p:txBody>
      </p:sp>
      <p:sp>
        <p:nvSpPr>
          <p:cNvPr id="35843" name="Rectangle 1">
            <a:extLst>
              <a:ext uri="{FF2B5EF4-FFF2-40B4-BE49-F238E27FC236}">
                <a16:creationId xmlns:a16="http://schemas.microsoft.com/office/drawing/2014/main" id="{F5973459-86EA-4492-9C7E-2BA2576C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>
            <a:extLst>
              <a:ext uri="{FF2B5EF4-FFF2-40B4-BE49-F238E27FC236}">
                <a16:creationId xmlns:a16="http://schemas.microsoft.com/office/drawing/2014/main" id="{73D5AB5A-3B4A-49FB-8F90-62F382EC88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7">
            <a:extLst>
              <a:ext uri="{FF2B5EF4-FFF2-40B4-BE49-F238E27FC236}">
                <a16:creationId xmlns:a16="http://schemas.microsoft.com/office/drawing/2014/main" id="{20EAD1C4-E788-40DF-9DDE-C229022E105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76C2818-42EE-499E-BCA3-56970F5FE0B2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19</a:t>
            </a:fld>
            <a:endParaRPr lang="uk-UA" altLang="ru-RU"/>
          </a:p>
        </p:txBody>
      </p:sp>
      <p:sp>
        <p:nvSpPr>
          <p:cNvPr id="37891" name="Rectangle 1">
            <a:extLst>
              <a:ext uri="{FF2B5EF4-FFF2-40B4-BE49-F238E27FC236}">
                <a16:creationId xmlns:a16="http://schemas.microsoft.com/office/drawing/2014/main" id="{A4CB3182-F6C0-4A65-9BAB-A584D4D979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Rectangle 2">
            <a:extLst>
              <a:ext uri="{FF2B5EF4-FFF2-40B4-BE49-F238E27FC236}">
                <a16:creationId xmlns:a16="http://schemas.microsoft.com/office/drawing/2014/main" id="{515B9B15-B42D-44DE-B20C-05179161C1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17">
            <a:extLst>
              <a:ext uri="{FF2B5EF4-FFF2-40B4-BE49-F238E27FC236}">
                <a16:creationId xmlns:a16="http://schemas.microsoft.com/office/drawing/2014/main" id="{BBB6EA34-5646-4026-AC77-4419AFEF1C4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76F6AD4-F4E8-41D8-9D5F-BE8B6D3D81A1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20</a:t>
            </a:fld>
            <a:endParaRPr lang="uk-UA" altLang="ru-RU"/>
          </a:p>
        </p:txBody>
      </p:sp>
      <p:sp>
        <p:nvSpPr>
          <p:cNvPr id="39939" name="Rectangle 1">
            <a:extLst>
              <a:ext uri="{FF2B5EF4-FFF2-40B4-BE49-F238E27FC236}">
                <a16:creationId xmlns:a16="http://schemas.microsoft.com/office/drawing/2014/main" id="{6596EC1F-61A2-4974-90A8-8D3202BDB9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>
            <a:extLst>
              <a:ext uri="{FF2B5EF4-FFF2-40B4-BE49-F238E27FC236}">
                <a16:creationId xmlns:a16="http://schemas.microsoft.com/office/drawing/2014/main" id="{3DE01E7A-296E-4DDA-BCFF-69966CD4EA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7">
            <a:extLst>
              <a:ext uri="{FF2B5EF4-FFF2-40B4-BE49-F238E27FC236}">
                <a16:creationId xmlns:a16="http://schemas.microsoft.com/office/drawing/2014/main" id="{D61D38D3-0A20-4DFC-89E5-32239AFCB9A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874D00F-CDCF-40DA-AAD7-BCD473B0944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uk-UA" altLang="ru-RU"/>
          </a:p>
        </p:txBody>
      </p:sp>
      <p:sp>
        <p:nvSpPr>
          <p:cNvPr id="4099" name="Rectangle 1">
            <a:extLst>
              <a:ext uri="{FF2B5EF4-FFF2-40B4-BE49-F238E27FC236}">
                <a16:creationId xmlns:a16="http://schemas.microsoft.com/office/drawing/2014/main" id="{31FF9A29-C266-4D75-9EAA-320CB1598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0" name="Rectangle 2">
            <a:extLst>
              <a:ext uri="{FF2B5EF4-FFF2-40B4-BE49-F238E27FC236}">
                <a16:creationId xmlns:a16="http://schemas.microsoft.com/office/drawing/2014/main" id="{787800B2-F048-4855-BDC5-3AE421250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589780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7">
            <a:extLst>
              <a:ext uri="{FF2B5EF4-FFF2-40B4-BE49-F238E27FC236}">
                <a16:creationId xmlns:a16="http://schemas.microsoft.com/office/drawing/2014/main" id="{401AA4CE-C10F-43E6-AFA1-1D607D30E51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BAB812C-B2AE-431A-8CFE-6AEFDCE9B71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21</a:t>
            </a:fld>
            <a:endParaRPr lang="uk-UA" altLang="ru-RU"/>
          </a:p>
        </p:txBody>
      </p:sp>
      <p:sp>
        <p:nvSpPr>
          <p:cNvPr id="41987" name="Rectangle 1">
            <a:extLst>
              <a:ext uri="{FF2B5EF4-FFF2-40B4-BE49-F238E27FC236}">
                <a16:creationId xmlns:a16="http://schemas.microsoft.com/office/drawing/2014/main" id="{8A8FF8A0-0B47-4CAD-92A1-55C0679854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>
            <a:extLst>
              <a:ext uri="{FF2B5EF4-FFF2-40B4-BE49-F238E27FC236}">
                <a16:creationId xmlns:a16="http://schemas.microsoft.com/office/drawing/2014/main" id="{D7513F97-8D7E-4B17-ACAA-00FED5A79A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7">
            <a:extLst>
              <a:ext uri="{FF2B5EF4-FFF2-40B4-BE49-F238E27FC236}">
                <a16:creationId xmlns:a16="http://schemas.microsoft.com/office/drawing/2014/main" id="{340DCB58-142C-48A5-9561-86648EDBAA6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39F3F54-8CF2-45EA-864E-3E98673B432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uk-UA" altLang="ru-RU"/>
          </a:p>
        </p:txBody>
      </p:sp>
      <p:sp>
        <p:nvSpPr>
          <p:cNvPr id="44035" name="Rectangle 1">
            <a:extLst>
              <a:ext uri="{FF2B5EF4-FFF2-40B4-BE49-F238E27FC236}">
                <a16:creationId xmlns:a16="http://schemas.microsoft.com/office/drawing/2014/main" id="{59A6EB08-7E34-4A1D-B681-B694456A6C7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Rectangle 2">
            <a:extLst>
              <a:ext uri="{FF2B5EF4-FFF2-40B4-BE49-F238E27FC236}">
                <a16:creationId xmlns:a16="http://schemas.microsoft.com/office/drawing/2014/main" id="{D73E2811-07DF-48B6-AB24-A51DFE088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17">
            <a:extLst>
              <a:ext uri="{FF2B5EF4-FFF2-40B4-BE49-F238E27FC236}">
                <a16:creationId xmlns:a16="http://schemas.microsoft.com/office/drawing/2014/main" id="{E895676E-2F6F-4599-91DC-360E0471985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0BA2C70-0630-4403-9F31-5E903F49DAD8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uk-UA" altLang="ru-RU"/>
          </a:p>
        </p:txBody>
      </p:sp>
      <p:sp>
        <p:nvSpPr>
          <p:cNvPr id="46083" name="Rectangle 1">
            <a:extLst>
              <a:ext uri="{FF2B5EF4-FFF2-40B4-BE49-F238E27FC236}">
                <a16:creationId xmlns:a16="http://schemas.microsoft.com/office/drawing/2014/main" id="{96D03FB7-5924-411D-9FD9-10544DA2B8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5931FE64-A5A8-4A32-A396-3725F84477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17">
            <a:extLst>
              <a:ext uri="{FF2B5EF4-FFF2-40B4-BE49-F238E27FC236}">
                <a16:creationId xmlns:a16="http://schemas.microsoft.com/office/drawing/2014/main" id="{8F2EFB1C-5CA4-4E6C-A922-322B95C3019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69CC71-E162-49CC-9473-301DA352EFE8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24</a:t>
            </a:fld>
            <a:endParaRPr lang="uk-UA" altLang="ru-RU"/>
          </a:p>
        </p:txBody>
      </p:sp>
      <p:sp>
        <p:nvSpPr>
          <p:cNvPr id="48131" name="Rectangle 1">
            <a:extLst>
              <a:ext uri="{FF2B5EF4-FFF2-40B4-BE49-F238E27FC236}">
                <a16:creationId xmlns:a16="http://schemas.microsoft.com/office/drawing/2014/main" id="{B6ED7DC4-C5B4-4348-A45E-B4D510C21A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Rectangle 2">
            <a:extLst>
              <a:ext uri="{FF2B5EF4-FFF2-40B4-BE49-F238E27FC236}">
                <a16:creationId xmlns:a16="http://schemas.microsoft.com/office/drawing/2014/main" id="{96E06591-CDFF-4E61-9D1C-92757DD5B0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7">
            <a:extLst>
              <a:ext uri="{FF2B5EF4-FFF2-40B4-BE49-F238E27FC236}">
                <a16:creationId xmlns:a16="http://schemas.microsoft.com/office/drawing/2014/main" id="{3CAE87A9-CFAA-44D0-995E-B4805151E19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53EDB08-95C9-4FD5-AA68-28EB971E39F0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25</a:t>
            </a:fld>
            <a:endParaRPr lang="uk-UA" altLang="ru-RU"/>
          </a:p>
        </p:txBody>
      </p:sp>
      <p:sp>
        <p:nvSpPr>
          <p:cNvPr id="50179" name="Rectangle 1">
            <a:extLst>
              <a:ext uri="{FF2B5EF4-FFF2-40B4-BE49-F238E27FC236}">
                <a16:creationId xmlns:a16="http://schemas.microsoft.com/office/drawing/2014/main" id="{CC43BA85-6EBF-4553-9F68-A0DC2322B4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Rectangle 2">
            <a:extLst>
              <a:ext uri="{FF2B5EF4-FFF2-40B4-BE49-F238E27FC236}">
                <a16:creationId xmlns:a16="http://schemas.microsoft.com/office/drawing/2014/main" id="{7D9AD32C-CA61-413B-90D0-08F8B0B1BC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17">
            <a:extLst>
              <a:ext uri="{FF2B5EF4-FFF2-40B4-BE49-F238E27FC236}">
                <a16:creationId xmlns:a16="http://schemas.microsoft.com/office/drawing/2014/main" id="{46FC87BB-DBD9-4833-AC16-DE3AF333BD2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502B62C-2AF0-4BE2-BC26-21C029AD8CDA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26</a:t>
            </a:fld>
            <a:endParaRPr lang="uk-UA" altLang="ru-RU"/>
          </a:p>
        </p:txBody>
      </p:sp>
      <p:sp>
        <p:nvSpPr>
          <p:cNvPr id="52227" name="Rectangle 1">
            <a:extLst>
              <a:ext uri="{FF2B5EF4-FFF2-40B4-BE49-F238E27FC236}">
                <a16:creationId xmlns:a16="http://schemas.microsoft.com/office/drawing/2014/main" id="{A784DE02-0D73-438E-9292-38C44472F7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2228" name="Rectangle 2">
            <a:extLst>
              <a:ext uri="{FF2B5EF4-FFF2-40B4-BE49-F238E27FC236}">
                <a16:creationId xmlns:a16="http://schemas.microsoft.com/office/drawing/2014/main" id="{96F290F8-C60F-46A2-B9E2-AB9693ADBE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7">
            <a:extLst>
              <a:ext uri="{FF2B5EF4-FFF2-40B4-BE49-F238E27FC236}">
                <a16:creationId xmlns:a16="http://schemas.microsoft.com/office/drawing/2014/main" id="{E5826450-B0D2-47AE-932A-0AB64395C32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C0D98C6-6698-437E-B4B7-B9EE78D7CF6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uk-UA" altLang="ru-RU"/>
          </a:p>
        </p:txBody>
      </p:sp>
      <p:sp>
        <p:nvSpPr>
          <p:cNvPr id="54275" name="Rectangle 1">
            <a:extLst>
              <a:ext uri="{FF2B5EF4-FFF2-40B4-BE49-F238E27FC236}">
                <a16:creationId xmlns:a16="http://schemas.microsoft.com/office/drawing/2014/main" id="{0C715F2E-6F44-46D6-A139-5E311FAA4E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6" name="Rectangle 2">
            <a:extLst>
              <a:ext uri="{FF2B5EF4-FFF2-40B4-BE49-F238E27FC236}">
                <a16:creationId xmlns:a16="http://schemas.microsoft.com/office/drawing/2014/main" id="{FE2B089C-F71B-44CB-8500-A2796C314C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17">
            <a:extLst>
              <a:ext uri="{FF2B5EF4-FFF2-40B4-BE49-F238E27FC236}">
                <a16:creationId xmlns:a16="http://schemas.microsoft.com/office/drawing/2014/main" id="{7609766F-9F77-47CF-91DB-3BB96CB645D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ADCB561-0DD8-48AD-B0DC-1CD6097DBB71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uk-UA" altLang="ru-RU"/>
          </a:p>
        </p:txBody>
      </p:sp>
      <p:sp>
        <p:nvSpPr>
          <p:cNvPr id="56323" name="Rectangle 1">
            <a:extLst>
              <a:ext uri="{FF2B5EF4-FFF2-40B4-BE49-F238E27FC236}">
                <a16:creationId xmlns:a16="http://schemas.microsoft.com/office/drawing/2014/main" id="{AB144575-FFC0-4018-B67D-E2D9FA5073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4" name="Rectangle 2">
            <a:extLst>
              <a:ext uri="{FF2B5EF4-FFF2-40B4-BE49-F238E27FC236}">
                <a16:creationId xmlns:a16="http://schemas.microsoft.com/office/drawing/2014/main" id="{62B25E8A-4B00-4AE9-86E8-F1415E2946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7">
            <a:extLst>
              <a:ext uri="{FF2B5EF4-FFF2-40B4-BE49-F238E27FC236}">
                <a16:creationId xmlns:a16="http://schemas.microsoft.com/office/drawing/2014/main" id="{B7F725C6-90E4-438A-B35B-FF2E534D2D1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ED85AB4-FDE5-4F16-9801-FF4911EAE70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uk-UA" altLang="ru-RU"/>
          </a:p>
        </p:txBody>
      </p:sp>
      <p:sp>
        <p:nvSpPr>
          <p:cNvPr id="58371" name="Rectangle 1">
            <a:extLst>
              <a:ext uri="{FF2B5EF4-FFF2-40B4-BE49-F238E27FC236}">
                <a16:creationId xmlns:a16="http://schemas.microsoft.com/office/drawing/2014/main" id="{8F00EF84-2F2B-48A9-815F-23CF860872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8372" name="Rectangle 2">
            <a:extLst>
              <a:ext uri="{FF2B5EF4-FFF2-40B4-BE49-F238E27FC236}">
                <a16:creationId xmlns:a16="http://schemas.microsoft.com/office/drawing/2014/main" id="{32F3DB47-BCB3-43A0-A383-38B25E6BF2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7">
            <a:extLst>
              <a:ext uri="{FF2B5EF4-FFF2-40B4-BE49-F238E27FC236}">
                <a16:creationId xmlns:a16="http://schemas.microsoft.com/office/drawing/2014/main" id="{0283EAFC-BC9C-4BEA-9175-EE8CDC3620A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C44214D-7452-485E-B23E-D49AE98C4A9B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uk-UA" altLang="ru-RU"/>
          </a:p>
        </p:txBody>
      </p:sp>
      <p:sp>
        <p:nvSpPr>
          <p:cNvPr id="60419" name="Rectangle 1">
            <a:extLst>
              <a:ext uri="{FF2B5EF4-FFF2-40B4-BE49-F238E27FC236}">
                <a16:creationId xmlns:a16="http://schemas.microsoft.com/office/drawing/2014/main" id="{E3BC44FC-19D0-41BC-BEFE-7E4E50C167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20" name="Rectangle 2">
            <a:extLst>
              <a:ext uri="{FF2B5EF4-FFF2-40B4-BE49-F238E27FC236}">
                <a16:creationId xmlns:a16="http://schemas.microsoft.com/office/drawing/2014/main" id="{9C108991-3EBB-4BA8-A820-D5A867A1C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7">
            <a:extLst>
              <a:ext uri="{FF2B5EF4-FFF2-40B4-BE49-F238E27FC236}">
                <a16:creationId xmlns:a16="http://schemas.microsoft.com/office/drawing/2014/main" id="{FAF0C72F-7E17-4B2E-9E29-E366431FD32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1565616-F5CB-4BD4-9A67-EB82A1D6F45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uk-UA" altLang="ru-RU"/>
          </a:p>
        </p:txBody>
      </p:sp>
      <p:sp>
        <p:nvSpPr>
          <p:cNvPr id="7171" name="Rectangle 1">
            <a:extLst>
              <a:ext uri="{FF2B5EF4-FFF2-40B4-BE49-F238E27FC236}">
                <a16:creationId xmlns:a16="http://schemas.microsoft.com/office/drawing/2014/main" id="{8366C85C-0A29-4D83-A321-6FD5FE7C737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172" name="Rectangle 2">
            <a:extLst>
              <a:ext uri="{FF2B5EF4-FFF2-40B4-BE49-F238E27FC236}">
                <a16:creationId xmlns:a16="http://schemas.microsoft.com/office/drawing/2014/main" id="{43DDD2AD-8DE7-4831-BACA-C2D248D9FE3E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7">
            <a:extLst>
              <a:ext uri="{FF2B5EF4-FFF2-40B4-BE49-F238E27FC236}">
                <a16:creationId xmlns:a16="http://schemas.microsoft.com/office/drawing/2014/main" id="{2CB39ACF-7020-4C47-BEAF-0524A69A17B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81A6A04-A148-4671-BC2C-551ED628716A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uk-UA" altLang="ru-RU"/>
          </a:p>
        </p:txBody>
      </p:sp>
      <p:sp>
        <p:nvSpPr>
          <p:cNvPr id="62467" name="Rectangle 1">
            <a:extLst>
              <a:ext uri="{FF2B5EF4-FFF2-40B4-BE49-F238E27FC236}">
                <a16:creationId xmlns:a16="http://schemas.microsoft.com/office/drawing/2014/main" id="{C7C25BBE-9B95-49C6-858C-B08D091AE6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2468" name="Rectangle 2">
            <a:extLst>
              <a:ext uri="{FF2B5EF4-FFF2-40B4-BE49-F238E27FC236}">
                <a16:creationId xmlns:a16="http://schemas.microsoft.com/office/drawing/2014/main" id="{008EF6E1-2862-4F87-847A-DB0667E9F0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7">
            <a:extLst>
              <a:ext uri="{FF2B5EF4-FFF2-40B4-BE49-F238E27FC236}">
                <a16:creationId xmlns:a16="http://schemas.microsoft.com/office/drawing/2014/main" id="{172CCBA1-DFCA-4304-836E-DDBC89D9C74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B636188-EF8B-44D1-AB09-E97BC8D81DCF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uk-UA" altLang="ru-RU"/>
          </a:p>
        </p:txBody>
      </p:sp>
      <p:sp>
        <p:nvSpPr>
          <p:cNvPr id="64515" name="Rectangle 1">
            <a:extLst>
              <a:ext uri="{FF2B5EF4-FFF2-40B4-BE49-F238E27FC236}">
                <a16:creationId xmlns:a16="http://schemas.microsoft.com/office/drawing/2014/main" id="{FD1BD599-CB65-4ACE-B1D2-EE48FB1D76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4516" name="Rectangle 2">
            <a:extLst>
              <a:ext uri="{FF2B5EF4-FFF2-40B4-BE49-F238E27FC236}">
                <a16:creationId xmlns:a16="http://schemas.microsoft.com/office/drawing/2014/main" id="{82E0FF5B-B050-4B48-9915-955089A9C0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7">
            <a:extLst>
              <a:ext uri="{FF2B5EF4-FFF2-40B4-BE49-F238E27FC236}">
                <a16:creationId xmlns:a16="http://schemas.microsoft.com/office/drawing/2014/main" id="{CCFC0602-4FC9-4637-BA92-B56C02B5E4F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78097F8-8170-4F3E-AE40-0FA96A5C64A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uk-UA" altLang="ru-RU"/>
          </a:p>
        </p:txBody>
      </p:sp>
      <p:sp>
        <p:nvSpPr>
          <p:cNvPr id="66563" name="Rectangle 1">
            <a:extLst>
              <a:ext uri="{FF2B5EF4-FFF2-40B4-BE49-F238E27FC236}">
                <a16:creationId xmlns:a16="http://schemas.microsoft.com/office/drawing/2014/main" id="{CC80D172-ABEF-467E-B8BE-7587ACD1C9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4" name="Rectangle 2">
            <a:extLst>
              <a:ext uri="{FF2B5EF4-FFF2-40B4-BE49-F238E27FC236}">
                <a16:creationId xmlns:a16="http://schemas.microsoft.com/office/drawing/2014/main" id="{4B53381A-2D75-4176-82FA-ADCB9B225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17">
            <a:extLst>
              <a:ext uri="{FF2B5EF4-FFF2-40B4-BE49-F238E27FC236}">
                <a16:creationId xmlns:a16="http://schemas.microsoft.com/office/drawing/2014/main" id="{AAE18DC5-057E-4EF1-AE3D-3860C0C52E9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3DE55DC-30FC-48A4-9270-7D1E87ED798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uk-UA" altLang="ru-RU"/>
          </a:p>
        </p:txBody>
      </p:sp>
      <p:sp>
        <p:nvSpPr>
          <p:cNvPr id="68611" name="Rectangle 1">
            <a:extLst>
              <a:ext uri="{FF2B5EF4-FFF2-40B4-BE49-F238E27FC236}">
                <a16:creationId xmlns:a16="http://schemas.microsoft.com/office/drawing/2014/main" id="{4F378755-5416-42A2-B836-747D46DE5D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2" name="Rectangle 2">
            <a:extLst>
              <a:ext uri="{FF2B5EF4-FFF2-40B4-BE49-F238E27FC236}">
                <a16:creationId xmlns:a16="http://schemas.microsoft.com/office/drawing/2014/main" id="{B283A11F-48A2-41FA-BC94-9677BA6ADF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7">
            <a:extLst>
              <a:ext uri="{FF2B5EF4-FFF2-40B4-BE49-F238E27FC236}">
                <a16:creationId xmlns:a16="http://schemas.microsoft.com/office/drawing/2014/main" id="{73FF0DC9-332B-495F-B503-6C8558F51C2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766AD5-BF36-44CC-8FC2-DA0F91DA5781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uk-UA" altLang="ru-RU"/>
          </a:p>
        </p:txBody>
      </p:sp>
      <p:sp>
        <p:nvSpPr>
          <p:cNvPr id="70659" name="Rectangle 1">
            <a:extLst>
              <a:ext uri="{FF2B5EF4-FFF2-40B4-BE49-F238E27FC236}">
                <a16:creationId xmlns:a16="http://schemas.microsoft.com/office/drawing/2014/main" id="{841BD92F-F117-4D88-9F66-76B412BABA4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60" name="Rectangle 2">
            <a:extLst>
              <a:ext uri="{FF2B5EF4-FFF2-40B4-BE49-F238E27FC236}">
                <a16:creationId xmlns:a16="http://schemas.microsoft.com/office/drawing/2014/main" id="{CB6170BC-3A89-403E-A4A5-6CFCD87052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7">
            <a:extLst>
              <a:ext uri="{FF2B5EF4-FFF2-40B4-BE49-F238E27FC236}">
                <a16:creationId xmlns:a16="http://schemas.microsoft.com/office/drawing/2014/main" id="{2B4381D5-3C1F-4F02-8907-9F14C1EAF9C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5090568-CC28-4A51-AB9D-7F9F1D0253E4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uk-UA" altLang="ru-RU"/>
          </a:p>
        </p:txBody>
      </p:sp>
      <p:sp>
        <p:nvSpPr>
          <p:cNvPr id="72707" name="Rectangle 1">
            <a:extLst>
              <a:ext uri="{FF2B5EF4-FFF2-40B4-BE49-F238E27FC236}">
                <a16:creationId xmlns:a16="http://schemas.microsoft.com/office/drawing/2014/main" id="{419FE300-1483-455C-8FB7-82791E58B4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2708" name="Rectangle 2">
            <a:extLst>
              <a:ext uri="{FF2B5EF4-FFF2-40B4-BE49-F238E27FC236}">
                <a16:creationId xmlns:a16="http://schemas.microsoft.com/office/drawing/2014/main" id="{ED06865D-D14C-47B5-8506-C3E762289A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7">
            <a:extLst>
              <a:ext uri="{FF2B5EF4-FFF2-40B4-BE49-F238E27FC236}">
                <a16:creationId xmlns:a16="http://schemas.microsoft.com/office/drawing/2014/main" id="{7C928E96-7CDF-4398-B296-78580C84265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5AD1E23C-50B7-4A3F-9A0C-C5845F349873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uk-UA" altLang="ru-RU"/>
          </a:p>
        </p:txBody>
      </p:sp>
      <p:sp>
        <p:nvSpPr>
          <p:cNvPr id="74755" name="Rectangle 1">
            <a:extLst>
              <a:ext uri="{FF2B5EF4-FFF2-40B4-BE49-F238E27FC236}">
                <a16:creationId xmlns:a16="http://schemas.microsoft.com/office/drawing/2014/main" id="{89897099-59AC-4517-87F2-E2CA222DD2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EFF0B952-C8D8-45E6-B9DE-0BFF4FAD78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17">
            <a:extLst>
              <a:ext uri="{FF2B5EF4-FFF2-40B4-BE49-F238E27FC236}">
                <a16:creationId xmlns:a16="http://schemas.microsoft.com/office/drawing/2014/main" id="{B287DCBB-16C2-4C3A-8478-7EFD5991F0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DBB55AA-D32B-4241-890B-7C55F7DE8B1B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uk-UA" altLang="ru-RU"/>
          </a:p>
        </p:txBody>
      </p:sp>
      <p:sp>
        <p:nvSpPr>
          <p:cNvPr id="76803" name="Rectangle 1">
            <a:extLst>
              <a:ext uri="{FF2B5EF4-FFF2-40B4-BE49-F238E27FC236}">
                <a16:creationId xmlns:a16="http://schemas.microsoft.com/office/drawing/2014/main" id="{7BC4830B-0854-4EE7-ADC2-ACC0BFFA77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4" name="Rectangle 2">
            <a:extLst>
              <a:ext uri="{FF2B5EF4-FFF2-40B4-BE49-F238E27FC236}">
                <a16:creationId xmlns:a16="http://schemas.microsoft.com/office/drawing/2014/main" id="{AB03A7F0-5F49-4F3E-ACB8-49DFC964F0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7">
            <a:extLst>
              <a:ext uri="{FF2B5EF4-FFF2-40B4-BE49-F238E27FC236}">
                <a16:creationId xmlns:a16="http://schemas.microsoft.com/office/drawing/2014/main" id="{46CDDE98-D105-4449-88CC-931C4FE84E2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2101F5-D3F6-4727-9074-5F955ABFCF0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39</a:t>
            </a:fld>
            <a:endParaRPr lang="uk-UA" altLang="ru-RU"/>
          </a:p>
        </p:txBody>
      </p:sp>
      <p:sp>
        <p:nvSpPr>
          <p:cNvPr id="78851" name="Rectangle 1">
            <a:extLst>
              <a:ext uri="{FF2B5EF4-FFF2-40B4-BE49-F238E27FC236}">
                <a16:creationId xmlns:a16="http://schemas.microsoft.com/office/drawing/2014/main" id="{C29047CF-F0A1-4A9D-9FF2-353C6CE52B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647E6DF5-F6E8-4910-90FF-DB420C2D43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7">
            <a:extLst>
              <a:ext uri="{FF2B5EF4-FFF2-40B4-BE49-F238E27FC236}">
                <a16:creationId xmlns:a16="http://schemas.microsoft.com/office/drawing/2014/main" id="{485F30C7-F83B-45DD-9F35-B591F4063B6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B7EDC9B-682E-4674-B911-E56677D085E3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40</a:t>
            </a:fld>
            <a:endParaRPr lang="uk-UA" altLang="ru-RU"/>
          </a:p>
        </p:txBody>
      </p:sp>
      <p:sp>
        <p:nvSpPr>
          <p:cNvPr id="80899" name="Rectangle 1">
            <a:extLst>
              <a:ext uri="{FF2B5EF4-FFF2-40B4-BE49-F238E27FC236}">
                <a16:creationId xmlns:a16="http://schemas.microsoft.com/office/drawing/2014/main" id="{68D46D1D-72DD-44DD-A46F-4D4CB2FB89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6A8844D2-5728-4C9A-B55B-84179F125F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10">
            <a:extLst>
              <a:ext uri="{FF2B5EF4-FFF2-40B4-BE49-F238E27FC236}">
                <a16:creationId xmlns:a16="http://schemas.microsoft.com/office/drawing/2014/main" id="{F27F970B-3C59-4A30-AC7F-FCE529B9D92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B4EA49F-4946-4F8E-AEBB-06FBAB5FA2F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uk-UA" altLang="ru-RU"/>
          </a:p>
        </p:txBody>
      </p:sp>
      <p:sp>
        <p:nvSpPr>
          <p:cNvPr id="9219" name="Text Box 1">
            <a:extLst>
              <a:ext uri="{FF2B5EF4-FFF2-40B4-BE49-F238E27FC236}">
                <a16:creationId xmlns:a16="http://schemas.microsoft.com/office/drawing/2014/main" id="{F65E0812-66DB-4713-BE21-F19E8B0398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0"/>
              </a:spcBef>
              <a:buClrTx/>
              <a:buFontTx/>
              <a:buNone/>
            </a:pPr>
            <a:fld id="{13383F3E-B839-4218-B885-9E3CE71E4BE1}" type="slidenum">
              <a:rPr lang="uk-UA" altLang="ru-RU">
                <a:latin typeface="Tahoma" panose="020B0604030504040204" pitchFamily="34" charset="0"/>
                <a:cs typeface="Segoe UI" panose="020B0502040204020203" pitchFamily="34" charset="0"/>
              </a:rPr>
              <a:pPr algn="r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uk-UA" altLang="ru-RU">
              <a:latin typeface="Tahoma" panose="020B0604030504040204" pitchFamily="34" charset="0"/>
              <a:cs typeface="Segoe UI" panose="020B0502040204020203" pitchFamily="34" charset="0"/>
            </a:endParaRPr>
          </a:p>
        </p:txBody>
      </p:sp>
      <p:sp>
        <p:nvSpPr>
          <p:cNvPr id="9220" name="Rectangle 2">
            <a:extLst>
              <a:ext uri="{FF2B5EF4-FFF2-40B4-BE49-F238E27FC236}">
                <a16:creationId xmlns:a16="http://schemas.microsoft.com/office/drawing/2014/main" id="{615FC15A-F72D-405F-A59D-125B9C1E168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C1E1A7C0-C87F-40C5-9905-04DD21C27B52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17">
            <a:extLst>
              <a:ext uri="{FF2B5EF4-FFF2-40B4-BE49-F238E27FC236}">
                <a16:creationId xmlns:a16="http://schemas.microsoft.com/office/drawing/2014/main" id="{5FF5CF1A-02A8-4B0E-A36A-4F7C14695D1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CE870C4-9620-4992-A094-0872E547D309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41</a:t>
            </a:fld>
            <a:endParaRPr lang="uk-UA" altLang="ru-RU"/>
          </a:p>
        </p:txBody>
      </p:sp>
      <p:sp>
        <p:nvSpPr>
          <p:cNvPr id="82947" name="Rectangle 1">
            <a:extLst>
              <a:ext uri="{FF2B5EF4-FFF2-40B4-BE49-F238E27FC236}">
                <a16:creationId xmlns:a16="http://schemas.microsoft.com/office/drawing/2014/main" id="{190AF2C4-AC99-4415-BD00-EF20FF468E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8" name="Rectangle 2">
            <a:extLst>
              <a:ext uri="{FF2B5EF4-FFF2-40B4-BE49-F238E27FC236}">
                <a16:creationId xmlns:a16="http://schemas.microsoft.com/office/drawing/2014/main" id="{C8DA930E-25D6-472C-A350-9712D5F3CA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17">
            <a:extLst>
              <a:ext uri="{FF2B5EF4-FFF2-40B4-BE49-F238E27FC236}">
                <a16:creationId xmlns:a16="http://schemas.microsoft.com/office/drawing/2014/main" id="{3E5E3258-26C7-4305-B125-B8CE19A5DC9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2591EE8-4B34-4B26-8082-722B1D8222CF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42</a:t>
            </a:fld>
            <a:endParaRPr lang="uk-UA" altLang="ru-RU"/>
          </a:p>
        </p:txBody>
      </p:sp>
      <p:sp>
        <p:nvSpPr>
          <p:cNvPr id="84995" name="Rectangle 1">
            <a:extLst>
              <a:ext uri="{FF2B5EF4-FFF2-40B4-BE49-F238E27FC236}">
                <a16:creationId xmlns:a16="http://schemas.microsoft.com/office/drawing/2014/main" id="{A6E42D78-E922-4B85-BB3D-8B0FCFB9250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6" name="Rectangle 2">
            <a:extLst>
              <a:ext uri="{FF2B5EF4-FFF2-40B4-BE49-F238E27FC236}">
                <a16:creationId xmlns:a16="http://schemas.microsoft.com/office/drawing/2014/main" id="{8473931B-DBEF-43D7-AB16-EE73C5E44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7">
            <a:extLst>
              <a:ext uri="{FF2B5EF4-FFF2-40B4-BE49-F238E27FC236}">
                <a16:creationId xmlns:a16="http://schemas.microsoft.com/office/drawing/2014/main" id="{651AFBB3-BECE-4934-8194-C3DCFB4AC30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4CBB835-A274-4333-B8AE-375A0486D22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43</a:t>
            </a:fld>
            <a:endParaRPr lang="uk-UA" altLang="ru-RU"/>
          </a:p>
        </p:txBody>
      </p:sp>
      <p:sp>
        <p:nvSpPr>
          <p:cNvPr id="87043" name="Rectangle 1">
            <a:extLst>
              <a:ext uri="{FF2B5EF4-FFF2-40B4-BE49-F238E27FC236}">
                <a16:creationId xmlns:a16="http://schemas.microsoft.com/office/drawing/2014/main" id="{AAA8FCD6-3ADE-4180-BCAF-E19C29D3E7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E3A8EB02-CADA-4246-A7FB-BE0C4DB9F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7">
            <a:extLst>
              <a:ext uri="{FF2B5EF4-FFF2-40B4-BE49-F238E27FC236}">
                <a16:creationId xmlns:a16="http://schemas.microsoft.com/office/drawing/2014/main" id="{F5C5E20E-776E-4B0A-9B9E-B4E0E1D78FD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85E4523-8C00-4A6D-B580-A6EA96327F41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44</a:t>
            </a:fld>
            <a:endParaRPr lang="uk-UA" altLang="ru-RU"/>
          </a:p>
        </p:txBody>
      </p:sp>
      <p:sp>
        <p:nvSpPr>
          <p:cNvPr id="89091" name="Rectangle 1">
            <a:extLst>
              <a:ext uri="{FF2B5EF4-FFF2-40B4-BE49-F238E27FC236}">
                <a16:creationId xmlns:a16="http://schemas.microsoft.com/office/drawing/2014/main" id="{76C954D0-05BD-482B-8F3C-EC46B401A1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2" name="Rectangle 2">
            <a:extLst>
              <a:ext uri="{FF2B5EF4-FFF2-40B4-BE49-F238E27FC236}">
                <a16:creationId xmlns:a16="http://schemas.microsoft.com/office/drawing/2014/main" id="{051618E4-540E-4B63-9349-48539102B9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7">
            <a:extLst>
              <a:ext uri="{FF2B5EF4-FFF2-40B4-BE49-F238E27FC236}">
                <a16:creationId xmlns:a16="http://schemas.microsoft.com/office/drawing/2014/main" id="{2908542A-8891-41D5-9E60-B9642A93CDA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5B37857-4173-4341-BE4E-8AC7E3DF62BA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45</a:t>
            </a:fld>
            <a:endParaRPr lang="uk-UA" altLang="ru-RU"/>
          </a:p>
        </p:txBody>
      </p:sp>
      <p:sp>
        <p:nvSpPr>
          <p:cNvPr id="91139" name="Rectangle 1">
            <a:extLst>
              <a:ext uri="{FF2B5EF4-FFF2-40B4-BE49-F238E27FC236}">
                <a16:creationId xmlns:a16="http://schemas.microsoft.com/office/drawing/2014/main" id="{65790889-25FE-4F26-B865-3286F466D6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40" name="Rectangle 2">
            <a:extLst>
              <a:ext uri="{FF2B5EF4-FFF2-40B4-BE49-F238E27FC236}">
                <a16:creationId xmlns:a16="http://schemas.microsoft.com/office/drawing/2014/main" id="{F667ABD5-17AC-4DC7-9E2D-0374A0383E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7">
            <a:extLst>
              <a:ext uri="{FF2B5EF4-FFF2-40B4-BE49-F238E27FC236}">
                <a16:creationId xmlns:a16="http://schemas.microsoft.com/office/drawing/2014/main" id="{A8403C38-959B-4F46-975C-6E3B4D96DD1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3AD59F4-785A-4BFA-8A1F-EE024B2007E4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46</a:t>
            </a:fld>
            <a:endParaRPr lang="uk-UA" altLang="ru-RU"/>
          </a:p>
        </p:txBody>
      </p:sp>
      <p:sp>
        <p:nvSpPr>
          <p:cNvPr id="93187" name="Rectangle 1">
            <a:extLst>
              <a:ext uri="{FF2B5EF4-FFF2-40B4-BE49-F238E27FC236}">
                <a16:creationId xmlns:a16="http://schemas.microsoft.com/office/drawing/2014/main" id="{B0DE3A6E-29F5-440B-B819-B23B135BACB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8" name="Rectangle 2">
            <a:extLst>
              <a:ext uri="{FF2B5EF4-FFF2-40B4-BE49-F238E27FC236}">
                <a16:creationId xmlns:a16="http://schemas.microsoft.com/office/drawing/2014/main" id="{D33BCCFE-BA63-4EBE-B21A-0C9BDE611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7">
            <a:extLst>
              <a:ext uri="{FF2B5EF4-FFF2-40B4-BE49-F238E27FC236}">
                <a16:creationId xmlns:a16="http://schemas.microsoft.com/office/drawing/2014/main" id="{720EDB90-1AF7-4A2D-BDD7-10415017E27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645B559-55AC-4633-8538-E044A9BDB113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47</a:t>
            </a:fld>
            <a:endParaRPr lang="uk-UA" altLang="ru-RU"/>
          </a:p>
        </p:txBody>
      </p:sp>
      <p:sp>
        <p:nvSpPr>
          <p:cNvPr id="95235" name="Rectangle 1">
            <a:extLst>
              <a:ext uri="{FF2B5EF4-FFF2-40B4-BE49-F238E27FC236}">
                <a16:creationId xmlns:a16="http://schemas.microsoft.com/office/drawing/2014/main" id="{8994FBF6-97D0-4F4E-B609-9E7B7CD388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43AD42A9-7B3F-447A-8A01-2BC6B6A2AD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7">
            <a:extLst>
              <a:ext uri="{FF2B5EF4-FFF2-40B4-BE49-F238E27FC236}">
                <a16:creationId xmlns:a16="http://schemas.microsoft.com/office/drawing/2014/main" id="{2C71F2D7-D257-4D0E-A465-0740EEB60515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BBE4ADB-921E-40D7-A8F4-528F48892852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48</a:t>
            </a:fld>
            <a:endParaRPr lang="uk-UA" altLang="ru-RU"/>
          </a:p>
        </p:txBody>
      </p:sp>
      <p:sp>
        <p:nvSpPr>
          <p:cNvPr id="97283" name="Rectangle 1">
            <a:extLst>
              <a:ext uri="{FF2B5EF4-FFF2-40B4-BE49-F238E27FC236}">
                <a16:creationId xmlns:a16="http://schemas.microsoft.com/office/drawing/2014/main" id="{CD174947-3E0E-4855-A966-678687BBC3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7284" name="Rectangle 2">
            <a:extLst>
              <a:ext uri="{FF2B5EF4-FFF2-40B4-BE49-F238E27FC236}">
                <a16:creationId xmlns:a16="http://schemas.microsoft.com/office/drawing/2014/main" id="{07B084E2-D7CE-4DD0-9673-370DED6C2F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17">
            <a:extLst>
              <a:ext uri="{FF2B5EF4-FFF2-40B4-BE49-F238E27FC236}">
                <a16:creationId xmlns:a16="http://schemas.microsoft.com/office/drawing/2014/main" id="{60B7EA7E-33E6-4C8C-A4FE-1B344965094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851B336-B749-4411-AD8D-BEAA1B0F649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49</a:t>
            </a:fld>
            <a:endParaRPr lang="uk-UA" altLang="ru-RU"/>
          </a:p>
        </p:txBody>
      </p:sp>
      <p:sp>
        <p:nvSpPr>
          <p:cNvPr id="99331" name="Rectangle 1">
            <a:extLst>
              <a:ext uri="{FF2B5EF4-FFF2-40B4-BE49-F238E27FC236}">
                <a16:creationId xmlns:a16="http://schemas.microsoft.com/office/drawing/2014/main" id="{E2328105-9E20-476B-A072-78F46356E04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2" name="Rectangle 2">
            <a:extLst>
              <a:ext uri="{FF2B5EF4-FFF2-40B4-BE49-F238E27FC236}">
                <a16:creationId xmlns:a16="http://schemas.microsoft.com/office/drawing/2014/main" id="{D5FA5831-D6A2-48A2-9C79-49F4D0F45D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17">
            <a:extLst>
              <a:ext uri="{FF2B5EF4-FFF2-40B4-BE49-F238E27FC236}">
                <a16:creationId xmlns:a16="http://schemas.microsoft.com/office/drawing/2014/main" id="{058612F8-2E18-434E-B1D8-2EE4D9C897D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00FE533-A5C2-401E-A863-C6AA5F927320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50</a:t>
            </a:fld>
            <a:endParaRPr lang="uk-UA" altLang="ru-RU"/>
          </a:p>
        </p:txBody>
      </p:sp>
      <p:sp>
        <p:nvSpPr>
          <p:cNvPr id="101379" name="Rectangle 1">
            <a:extLst>
              <a:ext uri="{FF2B5EF4-FFF2-40B4-BE49-F238E27FC236}">
                <a16:creationId xmlns:a16="http://schemas.microsoft.com/office/drawing/2014/main" id="{D321EA58-1A7A-4E08-AE39-71C29284EC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19481F8A-3580-4C6B-AEFB-43B5D1D968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17">
            <a:extLst>
              <a:ext uri="{FF2B5EF4-FFF2-40B4-BE49-F238E27FC236}">
                <a16:creationId xmlns:a16="http://schemas.microsoft.com/office/drawing/2014/main" id="{CE1F336F-223A-414B-A62D-D1A46F84D0D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071E33A-31E6-460F-A577-4309E971ED06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uk-UA" altLang="ru-RU"/>
          </a:p>
        </p:txBody>
      </p:sp>
      <p:sp>
        <p:nvSpPr>
          <p:cNvPr id="11267" name="Rectangle 1">
            <a:extLst>
              <a:ext uri="{FF2B5EF4-FFF2-40B4-BE49-F238E27FC236}">
                <a16:creationId xmlns:a16="http://schemas.microsoft.com/office/drawing/2014/main" id="{39180B76-0A86-484B-8B2D-5C6132F744B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8" name="Rectangle 2">
            <a:extLst>
              <a:ext uri="{FF2B5EF4-FFF2-40B4-BE49-F238E27FC236}">
                <a16:creationId xmlns:a16="http://schemas.microsoft.com/office/drawing/2014/main" id="{5ABFBFAE-FFEB-4399-9534-AC895D03B0F5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7">
            <a:extLst>
              <a:ext uri="{FF2B5EF4-FFF2-40B4-BE49-F238E27FC236}">
                <a16:creationId xmlns:a16="http://schemas.microsoft.com/office/drawing/2014/main" id="{4D359F27-6848-4C26-A13F-F0BB2B22E0F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8ACD867-A38D-4205-89F0-FBC443C9194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51</a:t>
            </a:fld>
            <a:endParaRPr lang="uk-UA" altLang="ru-RU"/>
          </a:p>
        </p:txBody>
      </p:sp>
      <p:sp>
        <p:nvSpPr>
          <p:cNvPr id="103427" name="Rectangle 1">
            <a:extLst>
              <a:ext uri="{FF2B5EF4-FFF2-40B4-BE49-F238E27FC236}">
                <a16:creationId xmlns:a16="http://schemas.microsoft.com/office/drawing/2014/main" id="{762A9523-BFE0-46D2-A79C-0C0BE191C8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8" name="Rectangle 2">
            <a:extLst>
              <a:ext uri="{FF2B5EF4-FFF2-40B4-BE49-F238E27FC236}">
                <a16:creationId xmlns:a16="http://schemas.microsoft.com/office/drawing/2014/main" id="{780C1FEE-802C-402E-A6A5-D0EE4A39A5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7">
            <a:extLst>
              <a:ext uri="{FF2B5EF4-FFF2-40B4-BE49-F238E27FC236}">
                <a16:creationId xmlns:a16="http://schemas.microsoft.com/office/drawing/2014/main" id="{48798B89-5E52-45E5-AAEB-1300167EF3B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2B110D-AA57-48D0-8A12-40D946794B10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52</a:t>
            </a:fld>
            <a:endParaRPr lang="uk-UA" altLang="ru-RU"/>
          </a:p>
        </p:txBody>
      </p:sp>
      <p:sp>
        <p:nvSpPr>
          <p:cNvPr id="105475" name="Rectangle 1">
            <a:extLst>
              <a:ext uri="{FF2B5EF4-FFF2-40B4-BE49-F238E27FC236}">
                <a16:creationId xmlns:a16="http://schemas.microsoft.com/office/drawing/2014/main" id="{561EB90C-EFFE-4456-886F-9DA5F58AEA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6" name="Rectangle 2">
            <a:extLst>
              <a:ext uri="{FF2B5EF4-FFF2-40B4-BE49-F238E27FC236}">
                <a16:creationId xmlns:a16="http://schemas.microsoft.com/office/drawing/2014/main" id="{D4A07334-7E52-4B65-ABE8-B57D2E90AD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7">
            <a:extLst>
              <a:ext uri="{FF2B5EF4-FFF2-40B4-BE49-F238E27FC236}">
                <a16:creationId xmlns:a16="http://schemas.microsoft.com/office/drawing/2014/main" id="{867D7F5A-334E-4C86-BAFD-4C89266E2C1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3FAE7E-1615-4F84-9FCC-E69AEEE7A96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53</a:t>
            </a:fld>
            <a:endParaRPr lang="uk-UA" altLang="ru-RU"/>
          </a:p>
        </p:txBody>
      </p:sp>
      <p:sp>
        <p:nvSpPr>
          <p:cNvPr id="107523" name="Rectangle 1">
            <a:extLst>
              <a:ext uri="{FF2B5EF4-FFF2-40B4-BE49-F238E27FC236}">
                <a16:creationId xmlns:a16="http://schemas.microsoft.com/office/drawing/2014/main" id="{9CCAB61E-B554-4C01-989A-F6BA800809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4" name="Rectangle 2">
            <a:extLst>
              <a:ext uri="{FF2B5EF4-FFF2-40B4-BE49-F238E27FC236}">
                <a16:creationId xmlns:a16="http://schemas.microsoft.com/office/drawing/2014/main" id="{AD992397-6FCF-4A33-9A18-88FB6E4B50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17">
            <a:extLst>
              <a:ext uri="{FF2B5EF4-FFF2-40B4-BE49-F238E27FC236}">
                <a16:creationId xmlns:a16="http://schemas.microsoft.com/office/drawing/2014/main" id="{1FE69CAF-6773-4DB3-AD32-3437620B319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DF6E2F-B338-45B5-9CC5-C0CD8869C229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54</a:t>
            </a:fld>
            <a:endParaRPr lang="uk-UA" altLang="ru-RU"/>
          </a:p>
        </p:txBody>
      </p:sp>
      <p:sp>
        <p:nvSpPr>
          <p:cNvPr id="109571" name="Rectangle 1">
            <a:extLst>
              <a:ext uri="{FF2B5EF4-FFF2-40B4-BE49-F238E27FC236}">
                <a16:creationId xmlns:a16="http://schemas.microsoft.com/office/drawing/2014/main" id="{48135428-18F3-4FC0-B31A-05FCFD3FC0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9572" name="Rectangle 2">
            <a:extLst>
              <a:ext uri="{FF2B5EF4-FFF2-40B4-BE49-F238E27FC236}">
                <a16:creationId xmlns:a16="http://schemas.microsoft.com/office/drawing/2014/main" id="{A3250B29-2A10-446E-8274-FFF408898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7">
            <a:extLst>
              <a:ext uri="{FF2B5EF4-FFF2-40B4-BE49-F238E27FC236}">
                <a16:creationId xmlns:a16="http://schemas.microsoft.com/office/drawing/2014/main" id="{8CEE5A65-941E-4766-8108-6AA3FC83B38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3EC74BD-008E-45BC-8163-5BFA757F2EF4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55</a:t>
            </a:fld>
            <a:endParaRPr lang="uk-UA" altLang="ru-RU"/>
          </a:p>
        </p:txBody>
      </p:sp>
      <p:sp>
        <p:nvSpPr>
          <p:cNvPr id="111619" name="Rectangle 1">
            <a:extLst>
              <a:ext uri="{FF2B5EF4-FFF2-40B4-BE49-F238E27FC236}">
                <a16:creationId xmlns:a16="http://schemas.microsoft.com/office/drawing/2014/main" id="{70E9DAA5-30ED-4E58-9264-E75AD6C72F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20" name="Rectangle 2">
            <a:extLst>
              <a:ext uri="{FF2B5EF4-FFF2-40B4-BE49-F238E27FC236}">
                <a16:creationId xmlns:a16="http://schemas.microsoft.com/office/drawing/2014/main" id="{7FAF64E0-1970-467C-A679-1DBB5BDBCA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7">
            <a:extLst>
              <a:ext uri="{FF2B5EF4-FFF2-40B4-BE49-F238E27FC236}">
                <a16:creationId xmlns:a16="http://schemas.microsoft.com/office/drawing/2014/main" id="{528A4588-E0ED-40E1-8E68-3163CC33D7E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34C2D5B-9076-41B4-91BD-80A4DD63654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56</a:t>
            </a:fld>
            <a:endParaRPr lang="uk-UA" altLang="ru-RU"/>
          </a:p>
        </p:txBody>
      </p:sp>
      <p:sp>
        <p:nvSpPr>
          <p:cNvPr id="113667" name="Rectangle 1">
            <a:extLst>
              <a:ext uri="{FF2B5EF4-FFF2-40B4-BE49-F238E27FC236}">
                <a16:creationId xmlns:a16="http://schemas.microsoft.com/office/drawing/2014/main" id="{5946C3EC-F407-4E48-BDAA-7B35118D61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8" name="Rectangle 2">
            <a:extLst>
              <a:ext uri="{FF2B5EF4-FFF2-40B4-BE49-F238E27FC236}">
                <a16:creationId xmlns:a16="http://schemas.microsoft.com/office/drawing/2014/main" id="{05F29A41-1626-4ABD-979B-BAC799C232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7">
            <a:extLst>
              <a:ext uri="{FF2B5EF4-FFF2-40B4-BE49-F238E27FC236}">
                <a16:creationId xmlns:a16="http://schemas.microsoft.com/office/drawing/2014/main" id="{E054CE4D-8EC1-4A32-B778-D1BD963C01F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2D58AFD-F11C-4539-9DB8-35E5B6C70BF9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57</a:t>
            </a:fld>
            <a:endParaRPr lang="uk-UA" altLang="ru-RU"/>
          </a:p>
        </p:txBody>
      </p:sp>
      <p:sp>
        <p:nvSpPr>
          <p:cNvPr id="115715" name="Rectangle 1">
            <a:extLst>
              <a:ext uri="{FF2B5EF4-FFF2-40B4-BE49-F238E27FC236}">
                <a16:creationId xmlns:a16="http://schemas.microsoft.com/office/drawing/2014/main" id="{1A554663-A329-42FB-AE48-4B411A1B69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5716" name="Rectangle 2">
            <a:extLst>
              <a:ext uri="{FF2B5EF4-FFF2-40B4-BE49-F238E27FC236}">
                <a16:creationId xmlns:a16="http://schemas.microsoft.com/office/drawing/2014/main" id="{B24D4785-AEA0-4963-8A58-4445168C8F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17">
            <a:extLst>
              <a:ext uri="{FF2B5EF4-FFF2-40B4-BE49-F238E27FC236}">
                <a16:creationId xmlns:a16="http://schemas.microsoft.com/office/drawing/2014/main" id="{438EFD0D-D4F1-4B12-A91C-24AFDBFCF87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477E116-B181-4A38-9092-C2705069C342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58</a:t>
            </a:fld>
            <a:endParaRPr lang="uk-UA" altLang="ru-RU"/>
          </a:p>
        </p:txBody>
      </p:sp>
      <p:sp>
        <p:nvSpPr>
          <p:cNvPr id="117763" name="Rectangle 1">
            <a:extLst>
              <a:ext uri="{FF2B5EF4-FFF2-40B4-BE49-F238E27FC236}">
                <a16:creationId xmlns:a16="http://schemas.microsoft.com/office/drawing/2014/main" id="{BC8D1AE2-54D1-41B2-BE4A-8363007D593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7764" name="Rectangle 2">
            <a:extLst>
              <a:ext uri="{FF2B5EF4-FFF2-40B4-BE49-F238E27FC236}">
                <a16:creationId xmlns:a16="http://schemas.microsoft.com/office/drawing/2014/main" id="{6D89EFBB-8C2E-4B7E-8097-0064ADC4EB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17">
            <a:extLst>
              <a:ext uri="{FF2B5EF4-FFF2-40B4-BE49-F238E27FC236}">
                <a16:creationId xmlns:a16="http://schemas.microsoft.com/office/drawing/2014/main" id="{AC049FBC-EA2B-4CD3-BDEC-4002A2C3668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52FC44B-AB97-4880-BCD0-55EFBD3EC77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59</a:t>
            </a:fld>
            <a:endParaRPr lang="uk-UA" altLang="ru-RU"/>
          </a:p>
        </p:txBody>
      </p:sp>
      <p:sp>
        <p:nvSpPr>
          <p:cNvPr id="119811" name="Rectangle 1">
            <a:extLst>
              <a:ext uri="{FF2B5EF4-FFF2-40B4-BE49-F238E27FC236}">
                <a16:creationId xmlns:a16="http://schemas.microsoft.com/office/drawing/2014/main" id="{65A628BD-86AE-4028-A0AF-19CAEA9AC2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9812" name="Rectangle 2">
            <a:extLst>
              <a:ext uri="{FF2B5EF4-FFF2-40B4-BE49-F238E27FC236}">
                <a16:creationId xmlns:a16="http://schemas.microsoft.com/office/drawing/2014/main" id="{47547B2E-986F-4A72-8023-DEAC6D16F2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17">
            <a:extLst>
              <a:ext uri="{FF2B5EF4-FFF2-40B4-BE49-F238E27FC236}">
                <a16:creationId xmlns:a16="http://schemas.microsoft.com/office/drawing/2014/main" id="{8D1CBF56-6178-4382-B86C-8AD19BFA0FE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66CFE69-EFE0-4015-99B6-FC9DCD332819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60</a:t>
            </a:fld>
            <a:endParaRPr lang="uk-UA" altLang="ru-RU"/>
          </a:p>
        </p:txBody>
      </p:sp>
      <p:sp>
        <p:nvSpPr>
          <p:cNvPr id="121859" name="Rectangle 1">
            <a:extLst>
              <a:ext uri="{FF2B5EF4-FFF2-40B4-BE49-F238E27FC236}">
                <a16:creationId xmlns:a16="http://schemas.microsoft.com/office/drawing/2014/main" id="{8E4B0AA2-F4B5-4007-A999-C5868BAA0F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1860" name="Rectangle 2">
            <a:extLst>
              <a:ext uri="{FF2B5EF4-FFF2-40B4-BE49-F238E27FC236}">
                <a16:creationId xmlns:a16="http://schemas.microsoft.com/office/drawing/2014/main" id="{5B6C89F3-4EE9-4DB4-9008-FACEE28451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7">
            <a:extLst>
              <a:ext uri="{FF2B5EF4-FFF2-40B4-BE49-F238E27FC236}">
                <a16:creationId xmlns:a16="http://schemas.microsoft.com/office/drawing/2014/main" id="{B5FFB6E7-2006-4E56-B4BF-4FA4DB12985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19B4151-CDB6-4A57-A614-3FD8B1FA860C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uk-UA" altLang="ru-RU"/>
          </a:p>
        </p:txBody>
      </p:sp>
      <p:sp>
        <p:nvSpPr>
          <p:cNvPr id="13315" name="Rectangle 1">
            <a:extLst>
              <a:ext uri="{FF2B5EF4-FFF2-40B4-BE49-F238E27FC236}">
                <a16:creationId xmlns:a16="http://schemas.microsoft.com/office/drawing/2014/main" id="{82DC5665-B712-473E-8E17-94673141CFF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6" name="Rectangle 2">
            <a:extLst>
              <a:ext uri="{FF2B5EF4-FFF2-40B4-BE49-F238E27FC236}">
                <a16:creationId xmlns:a16="http://schemas.microsoft.com/office/drawing/2014/main" id="{574778D1-180D-4638-943B-7B5D8348CF7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17">
            <a:extLst>
              <a:ext uri="{FF2B5EF4-FFF2-40B4-BE49-F238E27FC236}">
                <a16:creationId xmlns:a16="http://schemas.microsoft.com/office/drawing/2014/main" id="{5B65CA8B-C259-4A7D-B7C6-26072E6C37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C284A235-D5B1-4BD1-A3E5-FE13710F0A4A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61</a:t>
            </a:fld>
            <a:endParaRPr lang="uk-UA" altLang="ru-RU"/>
          </a:p>
        </p:txBody>
      </p:sp>
      <p:sp>
        <p:nvSpPr>
          <p:cNvPr id="123907" name="Rectangle 1">
            <a:extLst>
              <a:ext uri="{FF2B5EF4-FFF2-40B4-BE49-F238E27FC236}">
                <a16:creationId xmlns:a16="http://schemas.microsoft.com/office/drawing/2014/main" id="{C9E5152C-290D-4191-A854-E3638279D88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3908" name="Rectangle 2">
            <a:extLst>
              <a:ext uri="{FF2B5EF4-FFF2-40B4-BE49-F238E27FC236}">
                <a16:creationId xmlns:a16="http://schemas.microsoft.com/office/drawing/2014/main" id="{495E154D-B7CA-417E-B911-27E2FC5111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7">
            <a:extLst>
              <a:ext uri="{FF2B5EF4-FFF2-40B4-BE49-F238E27FC236}">
                <a16:creationId xmlns:a16="http://schemas.microsoft.com/office/drawing/2014/main" id="{B539B0A7-B85B-4D0E-AD9B-B177612630B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F8D4E06-8A87-421E-A1C6-CB7B1B263174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62</a:t>
            </a:fld>
            <a:endParaRPr lang="uk-UA" altLang="ru-RU"/>
          </a:p>
        </p:txBody>
      </p:sp>
      <p:sp>
        <p:nvSpPr>
          <p:cNvPr id="125955" name="Rectangle 1">
            <a:extLst>
              <a:ext uri="{FF2B5EF4-FFF2-40B4-BE49-F238E27FC236}">
                <a16:creationId xmlns:a16="http://schemas.microsoft.com/office/drawing/2014/main" id="{7A351845-D385-4290-BA04-03E68E180A0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5956" name="Rectangle 2">
            <a:extLst>
              <a:ext uri="{FF2B5EF4-FFF2-40B4-BE49-F238E27FC236}">
                <a16:creationId xmlns:a16="http://schemas.microsoft.com/office/drawing/2014/main" id="{12A0E7AA-6D19-4542-A149-9760847A5A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7">
            <a:extLst>
              <a:ext uri="{FF2B5EF4-FFF2-40B4-BE49-F238E27FC236}">
                <a16:creationId xmlns:a16="http://schemas.microsoft.com/office/drawing/2014/main" id="{EA5413CE-9431-4F0C-886D-2C3CCA2A090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4D18D5C-3285-40E4-A84A-49CBF53301CB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63</a:t>
            </a:fld>
            <a:endParaRPr lang="uk-UA" altLang="ru-RU"/>
          </a:p>
        </p:txBody>
      </p:sp>
      <p:sp>
        <p:nvSpPr>
          <p:cNvPr id="128003" name="Rectangle 1">
            <a:extLst>
              <a:ext uri="{FF2B5EF4-FFF2-40B4-BE49-F238E27FC236}">
                <a16:creationId xmlns:a16="http://schemas.microsoft.com/office/drawing/2014/main" id="{B6DF590C-B041-4AD2-9D61-15AA8BD84C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4" name="Rectangle 2">
            <a:extLst>
              <a:ext uri="{FF2B5EF4-FFF2-40B4-BE49-F238E27FC236}">
                <a16:creationId xmlns:a16="http://schemas.microsoft.com/office/drawing/2014/main" id="{E57EE307-27DE-4FCC-B1A4-B8A504F00C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7">
            <a:extLst>
              <a:ext uri="{FF2B5EF4-FFF2-40B4-BE49-F238E27FC236}">
                <a16:creationId xmlns:a16="http://schemas.microsoft.com/office/drawing/2014/main" id="{45690ED4-5712-4B68-82B2-EA46CF27425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8A13A95-CC75-44BD-B63E-6244E126B168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64</a:t>
            </a:fld>
            <a:endParaRPr lang="uk-UA" altLang="ru-RU"/>
          </a:p>
        </p:txBody>
      </p:sp>
      <p:sp>
        <p:nvSpPr>
          <p:cNvPr id="130051" name="Rectangle 1">
            <a:extLst>
              <a:ext uri="{FF2B5EF4-FFF2-40B4-BE49-F238E27FC236}">
                <a16:creationId xmlns:a16="http://schemas.microsoft.com/office/drawing/2014/main" id="{F34F81AF-B23E-47A9-8847-32CBDBF55A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0052" name="Rectangle 2">
            <a:extLst>
              <a:ext uri="{FF2B5EF4-FFF2-40B4-BE49-F238E27FC236}">
                <a16:creationId xmlns:a16="http://schemas.microsoft.com/office/drawing/2014/main" id="{90D79F55-752B-4024-8371-9E75F1898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17">
            <a:extLst>
              <a:ext uri="{FF2B5EF4-FFF2-40B4-BE49-F238E27FC236}">
                <a16:creationId xmlns:a16="http://schemas.microsoft.com/office/drawing/2014/main" id="{D4C13026-AB83-4858-8ED4-DDEFE045C57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B79EC93-9A5C-4219-A5AD-0F300BB631CC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65</a:t>
            </a:fld>
            <a:endParaRPr lang="uk-UA" altLang="ru-RU"/>
          </a:p>
        </p:txBody>
      </p:sp>
      <p:sp>
        <p:nvSpPr>
          <p:cNvPr id="132099" name="Rectangle 1">
            <a:extLst>
              <a:ext uri="{FF2B5EF4-FFF2-40B4-BE49-F238E27FC236}">
                <a16:creationId xmlns:a16="http://schemas.microsoft.com/office/drawing/2014/main" id="{93865A93-19B8-40BF-BDA2-FC531CDFA6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1C424383-69F3-4242-AC91-7AD2BBCE62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7">
            <a:extLst>
              <a:ext uri="{FF2B5EF4-FFF2-40B4-BE49-F238E27FC236}">
                <a16:creationId xmlns:a16="http://schemas.microsoft.com/office/drawing/2014/main" id="{D559B0CF-C5E4-4459-8179-8AD5115048D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2CFC5ED-4C50-4A3C-A23F-43BCA081F7DA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66</a:t>
            </a:fld>
            <a:endParaRPr lang="uk-UA" altLang="ru-RU"/>
          </a:p>
        </p:txBody>
      </p:sp>
      <p:sp>
        <p:nvSpPr>
          <p:cNvPr id="134147" name="Rectangle 1">
            <a:extLst>
              <a:ext uri="{FF2B5EF4-FFF2-40B4-BE49-F238E27FC236}">
                <a16:creationId xmlns:a16="http://schemas.microsoft.com/office/drawing/2014/main" id="{1B827341-659E-424F-BF9C-9D2C6CB4EC6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4148" name="Rectangle 2">
            <a:extLst>
              <a:ext uri="{FF2B5EF4-FFF2-40B4-BE49-F238E27FC236}">
                <a16:creationId xmlns:a16="http://schemas.microsoft.com/office/drawing/2014/main" id="{E3654FF8-F1EE-419E-8D7A-AC0FBBE4B6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17">
            <a:extLst>
              <a:ext uri="{FF2B5EF4-FFF2-40B4-BE49-F238E27FC236}">
                <a16:creationId xmlns:a16="http://schemas.microsoft.com/office/drawing/2014/main" id="{63516CB5-9496-4934-BFD1-5484D9DBCF3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4A355C9-40E8-4B39-A5F1-562557A85874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67</a:t>
            </a:fld>
            <a:endParaRPr lang="uk-UA" altLang="ru-RU"/>
          </a:p>
        </p:txBody>
      </p:sp>
      <p:sp>
        <p:nvSpPr>
          <p:cNvPr id="136195" name="Rectangle 1">
            <a:extLst>
              <a:ext uri="{FF2B5EF4-FFF2-40B4-BE49-F238E27FC236}">
                <a16:creationId xmlns:a16="http://schemas.microsoft.com/office/drawing/2014/main" id="{86545CC2-DF4F-4407-8D52-5E38EBE4CA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6196" name="Rectangle 2">
            <a:extLst>
              <a:ext uri="{FF2B5EF4-FFF2-40B4-BE49-F238E27FC236}">
                <a16:creationId xmlns:a16="http://schemas.microsoft.com/office/drawing/2014/main" id="{DE56C3D8-35C4-4A7D-9D9B-0381251619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7">
            <a:extLst>
              <a:ext uri="{FF2B5EF4-FFF2-40B4-BE49-F238E27FC236}">
                <a16:creationId xmlns:a16="http://schemas.microsoft.com/office/drawing/2014/main" id="{2A788E75-DAB6-4E27-916A-80D0FF4AD1E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B2DD8F9-68F6-4775-BAA0-E3AB690BA5C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68</a:t>
            </a:fld>
            <a:endParaRPr lang="uk-UA" altLang="ru-RU"/>
          </a:p>
        </p:txBody>
      </p:sp>
      <p:sp>
        <p:nvSpPr>
          <p:cNvPr id="138243" name="Rectangle 1">
            <a:extLst>
              <a:ext uri="{FF2B5EF4-FFF2-40B4-BE49-F238E27FC236}">
                <a16:creationId xmlns:a16="http://schemas.microsoft.com/office/drawing/2014/main" id="{00C27F15-AE35-4BE2-84C5-DE3B80BB0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8244" name="Rectangle 2">
            <a:extLst>
              <a:ext uri="{FF2B5EF4-FFF2-40B4-BE49-F238E27FC236}">
                <a16:creationId xmlns:a16="http://schemas.microsoft.com/office/drawing/2014/main" id="{B0D4F006-BFF7-4B99-88B9-1E3B7F4465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7">
            <a:extLst>
              <a:ext uri="{FF2B5EF4-FFF2-40B4-BE49-F238E27FC236}">
                <a16:creationId xmlns:a16="http://schemas.microsoft.com/office/drawing/2014/main" id="{45BA5506-99DB-4E59-AAFA-7DCA7C6772A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9E096DE-0F97-4279-84F8-1F9AE9048C73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69</a:t>
            </a:fld>
            <a:endParaRPr lang="uk-UA" altLang="ru-RU"/>
          </a:p>
        </p:txBody>
      </p:sp>
      <p:sp>
        <p:nvSpPr>
          <p:cNvPr id="140291" name="Rectangle 1">
            <a:extLst>
              <a:ext uri="{FF2B5EF4-FFF2-40B4-BE49-F238E27FC236}">
                <a16:creationId xmlns:a16="http://schemas.microsoft.com/office/drawing/2014/main" id="{6D2B0187-1D41-405B-9A3B-8AE566B0B28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0292" name="Rectangle 2">
            <a:extLst>
              <a:ext uri="{FF2B5EF4-FFF2-40B4-BE49-F238E27FC236}">
                <a16:creationId xmlns:a16="http://schemas.microsoft.com/office/drawing/2014/main" id="{AF886ED6-2505-4905-AB6F-923CC3312E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17">
            <a:extLst>
              <a:ext uri="{FF2B5EF4-FFF2-40B4-BE49-F238E27FC236}">
                <a16:creationId xmlns:a16="http://schemas.microsoft.com/office/drawing/2014/main" id="{61751252-2F13-4E84-A36F-6C82024F0F5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EC867C9-E1BB-47C4-8AF7-EC1D1A465E97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70</a:t>
            </a:fld>
            <a:endParaRPr lang="uk-UA" altLang="ru-RU"/>
          </a:p>
        </p:txBody>
      </p:sp>
      <p:sp>
        <p:nvSpPr>
          <p:cNvPr id="142339" name="Rectangle 1">
            <a:extLst>
              <a:ext uri="{FF2B5EF4-FFF2-40B4-BE49-F238E27FC236}">
                <a16:creationId xmlns:a16="http://schemas.microsoft.com/office/drawing/2014/main" id="{480B1EB4-C4FA-457B-AACC-50AA0F8CB4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2340" name="Rectangle 2">
            <a:extLst>
              <a:ext uri="{FF2B5EF4-FFF2-40B4-BE49-F238E27FC236}">
                <a16:creationId xmlns:a16="http://schemas.microsoft.com/office/drawing/2014/main" id="{9342CC83-D8D3-4DD9-AEA3-E6804B0406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7">
            <a:extLst>
              <a:ext uri="{FF2B5EF4-FFF2-40B4-BE49-F238E27FC236}">
                <a16:creationId xmlns:a16="http://schemas.microsoft.com/office/drawing/2014/main" id="{50F03C48-94B3-4897-BFED-BE19C66250E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035B1BE-B488-4CA6-A846-98BD7AB41F1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uk-UA" altLang="ru-RU"/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9B50BDD1-B23F-4D3B-A275-AAF32E7F2B9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>
            <a:extLst>
              <a:ext uri="{FF2B5EF4-FFF2-40B4-BE49-F238E27FC236}">
                <a16:creationId xmlns:a16="http://schemas.microsoft.com/office/drawing/2014/main" id="{4B2D6346-C8C1-499A-A120-102C95FDD353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7">
            <a:extLst>
              <a:ext uri="{FF2B5EF4-FFF2-40B4-BE49-F238E27FC236}">
                <a16:creationId xmlns:a16="http://schemas.microsoft.com/office/drawing/2014/main" id="{7A54757F-0374-431A-96BD-545F4E650B6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E014A31-BD69-4308-A116-8793D6648F7C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71</a:t>
            </a:fld>
            <a:endParaRPr lang="uk-UA" altLang="ru-RU"/>
          </a:p>
        </p:txBody>
      </p:sp>
      <p:sp>
        <p:nvSpPr>
          <p:cNvPr id="144387" name="Rectangle 1">
            <a:extLst>
              <a:ext uri="{FF2B5EF4-FFF2-40B4-BE49-F238E27FC236}">
                <a16:creationId xmlns:a16="http://schemas.microsoft.com/office/drawing/2014/main" id="{88EC5DFF-280A-4BD9-80C1-5AC6C105DA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4388" name="Rectangle 2">
            <a:extLst>
              <a:ext uri="{FF2B5EF4-FFF2-40B4-BE49-F238E27FC236}">
                <a16:creationId xmlns:a16="http://schemas.microsoft.com/office/drawing/2014/main" id="{1AE99EFA-D605-43D1-8FFF-C58320E62D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7">
            <a:extLst>
              <a:ext uri="{FF2B5EF4-FFF2-40B4-BE49-F238E27FC236}">
                <a16:creationId xmlns:a16="http://schemas.microsoft.com/office/drawing/2014/main" id="{460497D4-712D-40AF-BEA6-AE4850C327E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F9A26D-F5F1-4DF8-9E58-DC0F474CBF53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72</a:t>
            </a:fld>
            <a:endParaRPr lang="uk-UA" altLang="ru-RU"/>
          </a:p>
        </p:txBody>
      </p:sp>
      <p:sp>
        <p:nvSpPr>
          <p:cNvPr id="146435" name="Rectangle 1">
            <a:extLst>
              <a:ext uri="{FF2B5EF4-FFF2-40B4-BE49-F238E27FC236}">
                <a16:creationId xmlns:a16="http://schemas.microsoft.com/office/drawing/2014/main" id="{18E37D06-09D7-44ED-9A91-CC4ABC8CF8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6436" name="Rectangle 2">
            <a:extLst>
              <a:ext uri="{FF2B5EF4-FFF2-40B4-BE49-F238E27FC236}">
                <a16:creationId xmlns:a16="http://schemas.microsoft.com/office/drawing/2014/main" id="{CA3372BF-E028-46A0-9FCB-B3DF300532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7">
            <a:extLst>
              <a:ext uri="{FF2B5EF4-FFF2-40B4-BE49-F238E27FC236}">
                <a16:creationId xmlns:a16="http://schemas.microsoft.com/office/drawing/2014/main" id="{1166C920-F751-48A1-995C-2C743A97024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ED7186F-89CE-401E-A76E-AEAC40F86099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73</a:t>
            </a:fld>
            <a:endParaRPr lang="uk-UA" altLang="ru-RU"/>
          </a:p>
        </p:txBody>
      </p:sp>
      <p:sp>
        <p:nvSpPr>
          <p:cNvPr id="148483" name="Rectangle 1">
            <a:extLst>
              <a:ext uri="{FF2B5EF4-FFF2-40B4-BE49-F238E27FC236}">
                <a16:creationId xmlns:a16="http://schemas.microsoft.com/office/drawing/2014/main" id="{27B42E4D-96DB-4AEA-9657-A389603289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4" name="Rectangle 2">
            <a:extLst>
              <a:ext uri="{FF2B5EF4-FFF2-40B4-BE49-F238E27FC236}">
                <a16:creationId xmlns:a16="http://schemas.microsoft.com/office/drawing/2014/main" id="{868FC05C-BB4B-4E68-AA8A-425599D2A0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7">
            <a:extLst>
              <a:ext uri="{FF2B5EF4-FFF2-40B4-BE49-F238E27FC236}">
                <a16:creationId xmlns:a16="http://schemas.microsoft.com/office/drawing/2014/main" id="{06F790E1-E432-48A9-9D15-11D9FCB0A713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B13F50F-AC5D-4060-88D4-660DD62A8330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74</a:t>
            </a:fld>
            <a:endParaRPr lang="uk-UA" altLang="ru-RU"/>
          </a:p>
        </p:txBody>
      </p:sp>
      <p:sp>
        <p:nvSpPr>
          <p:cNvPr id="150531" name="Rectangle 1">
            <a:extLst>
              <a:ext uri="{FF2B5EF4-FFF2-40B4-BE49-F238E27FC236}">
                <a16:creationId xmlns:a16="http://schemas.microsoft.com/office/drawing/2014/main" id="{02DA7833-D12C-4AF6-B3C2-128733B51C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0532" name="Rectangle 2">
            <a:extLst>
              <a:ext uri="{FF2B5EF4-FFF2-40B4-BE49-F238E27FC236}">
                <a16:creationId xmlns:a16="http://schemas.microsoft.com/office/drawing/2014/main" id="{E58A7113-9D59-4C7F-AFFE-5B04EC8E12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17">
            <a:extLst>
              <a:ext uri="{FF2B5EF4-FFF2-40B4-BE49-F238E27FC236}">
                <a16:creationId xmlns:a16="http://schemas.microsoft.com/office/drawing/2014/main" id="{0DF1ED2C-0EF1-4AD0-8386-07CC6A7C3C3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179668A-1AF9-4EF4-BF41-FA2401C68FE1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75</a:t>
            </a:fld>
            <a:endParaRPr lang="uk-UA" altLang="ru-RU"/>
          </a:p>
        </p:txBody>
      </p:sp>
      <p:sp>
        <p:nvSpPr>
          <p:cNvPr id="152579" name="Rectangle 1">
            <a:extLst>
              <a:ext uri="{FF2B5EF4-FFF2-40B4-BE49-F238E27FC236}">
                <a16:creationId xmlns:a16="http://schemas.microsoft.com/office/drawing/2014/main" id="{1B33CC0D-DB77-445D-930E-86D646A835D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2580" name="Rectangle 2">
            <a:extLst>
              <a:ext uri="{FF2B5EF4-FFF2-40B4-BE49-F238E27FC236}">
                <a16:creationId xmlns:a16="http://schemas.microsoft.com/office/drawing/2014/main" id="{4024ACE8-D214-441D-B572-B12388F457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17">
            <a:extLst>
              <a:ext uri="{FF2B5EF4-FFF2-40B4-BE49-F238E27FC236}">
                <a16:creationId xmlns:a16="http://schemas.microsoft.com/office/drawing/2014/main" id="{51EDE65B-1648-4BBE-8786-36AB654BC46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B9A266A1-4ECF-4289-AB73-7D2E2329F09F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76</a:t>
            </a:fld>
            <a:endParaRPr lang="uk-UA" altLang="ru-RU"/>
          </a:p>
        </p:txBody>
      </p:sp>
      <p:sp>
        <p:nvSpPr>
          <p:cNvPr id="154627" name="Rectangle 1">
            <a:extLst>
              <a:ext uri="{FF2B5EF4-FFF2-40B4-BE49-F238E27FC236}">
                <a16:creationId xmlns:a16="http://schemas.microsoft.com/office/drawing/2014/main" id="{B5120787-B9FD-4458-8BE9-372DB42985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4628" name="Rectangle 2">
            <a:extLst>
              <a:ext uri="{FF2B5EF4-FFF2-40B4-BE49-F238E27FC236}">
                <a16:creationId xmlns:a16="http://schemas.microsoft.com/office/drawing/2014/main" id="{C328DD88-BB49-4858-950F-27094BE30B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17">
            <a:extLst>
              <a:ext uri="{FF2B5EF4-FFF2-40B4-BE49-F238E27FC236}">
                <a16:creationId xmlns:a16="http://schemas.microsoft.com/office/drawing/2014/main" id="{BA5D3138-7585-48AC-AA95-34BE69A5E079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4CA760B5-2C6F-44D7-8C32-7594F1FB0511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77</a:t>
            </a:fld>
            <a:endParaRPr lang="uk-UA" altLang="ru-RU"/>
          </a:p>
        </p:txBody>
      </p:sp>
      <p:sp>
        <p:nvSpPr>
          <p:cNvPr id="156675" name="Rectangle 1">
            <a:extLst>
              <a:ext uri="{FF2B5EF4-FFF2-40B4-BE49-F238E27FC236}">
                <a16:creationId xmlns:a16="http://schemas.microsoft.com/office/drawing/2014/main" id="{9545BECD-7AE5-4907-8460-971E5B274B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6676" name="Rectangle 2">
            <a:extLst>
              <a:ext uri="{FF2B5EF4-FFF2-40B4-BE49-F238E27FC236}">
                <a16:creationId xmlns:a16="http://schemas.microsoft.com/office/drawing/2014/main" id="{75B55AE8-05A5-4928-A4F6-BA2F64E402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17">
            <a:extLst>
              <a:ext uri="{FF2B5EF4-FFF2-40B4-BE49-F238E27FC236}">
                <a16:creationId xmlns:a16="http://schemas.microsoft.com/office/drawing/2014/main" id="{178265C0-F128-4851-82E7-EE5FAAB1FFE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1D654C4-6C37-45E9-B225-C775E3918D5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78</a:t>
            </a:fld>
            <a:endParaRPr lang="uk-UA" altLang="ru-RU"/>
          </a:p>
        </p:txBody>
      </p:sp>
      <p:sp>
        <p:nvSpPr>
          <p:cNvPr id="158723" name="Rectangle 1">
            <a:extLst>
              <a:ext uri="{FF2B5EF4-FFF2-40B4-BE49-F238E27FC236}">
                <a16:creationId xmlns:a16="http://schemas.microsoft.com/office/drawing/2014/main" id="{38BE90AC-9D4B-4FE5-8EC7-B52BC1CD50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8724" name="Rectangle 2">
            <a:extLst>
              <a:ext uri="{FF2B5EF4-FFF2-40B4-BE49-F238E27FC236}">
                <a16:creationId xmlns:a16="http://schemas.microsoft.com/office/drawing/2014/main" id="{09C931DC-5946-4411-9D06-A3D62E43723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17">
            <a:extLst>
              <a:ext uri="{FF2B5EF4-FFF2-40B4-BE49-F238E27FC236}">
                <a16:creationId xmlns:a16="http://schemas.microsoft.com/office/drawing/2014/main" id="{4A4B1251-E354-489A-B76D-42A88A083CA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3287AFE-4CFB-4CDD-82DF-3DFA52A0F05B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79</a:t>
            </a:fld>
            <a:endParaRPr lang="uk-UA" altLang="ru-RU"/>
          </a:p>
        </p:txBody>
      </p:sp>
      <p:sp>
        <p:nvSpPr>
          <p:cNvPr id="160771" name="Rectangle 1">
            <a:extLst>
              <a:ext uri="{FF2B5EF4-FFF2-40B4-BE49-F238E27FC236}">
                <a16:creationId xmlns:a16="http://schemas.microsoft.com/office/drawing/2014/main" id="{D6E95C5E-7902-40EA-9EE7-4C105C2E27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0772" name="Rectangle 2">
            <a:extLst>
              <a:ext uri="{FF2B5EF4-FFF2-40B4-BE49-F238E27FC236}">
                <a16:creationId xmlns:a16="http://schemas.microsoft.com/office/drawing/2014/main" id="{B6453A09-B482-451A-B066-E88A5741D1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7">
            <a:extLst>
              <a:ext uri="{FF2B5EF4-FFF2-40B4-BE49-F238E27FC236}">
                <a16:creationId xmlns:a16="http://schemas.microsoft.com/office/drawing/2014/main" id="{2DAAD3F0-B1BF-47B3-B3B4-15275D7D232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BEB2B8F-653E-4AFD-A4DE-80253448FD62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80</a:t>
            </a:fld>
            <a:endParaRPr lang="uk-UA" altLang="ru-RU"/>
          </a:p>
        </p:txBody>
      </p:sp>
      <p:sp>
        <p:nvSpPr>
          <p:cNvPr id="162819" name="Rectangle 1">
            <a:extLst>
              <a:ext uri="{FF2B5EF4-FFF2-40B4-BE49-F238E27FC236}">
                <a16:creationId xmlns:a16="http://schemas.microsoft.com/office/drawing/2014/main" id="{88E00918-EE59-47AF-B2E3-7649D47C69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2820" name="Rectangle 2">
            <a:extLst>
              <a:ext uri="{FF2B5EF4-FFF2-40B4-BE49-F238E27FC236}">
                <a16:creationId xmlns:a16="http://schemas.microsoft.com/office/drawing/2014/main" id="{00F8FDA8-A73C-4DF2-89F5-9D771C2050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7">
            <a:extLst>
              <a:ext uri="{FF2B5EF4-FFF2-40B4-BE49-F238E27FC236}">
                <a16:creationId xmlns:a16="http://schemas.microsoft.com/office/drawing/2014/main" id="{6CBD544C-3606-46C2-83D1-237DC0E36AA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0A53926-5F44-461E-AF3D-39183BA5D06C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uk-UA" altLang="ru-RU"/>
          </a:p>
        </p:txBody>
      </p:sp>
      <p:sp>
        <p:nvSpPr>
          <p:cNvPr id="17411" name="Rectangle 1">
            <a:extLst>
              <a:ext uri="{FF2B5EF4-FFF2-40B4-BE49-F238E27FC236}">
                <a16:creationId xmlns:a16="http://schemas.microsoft.com/office/drawing/2014/main" id="{32959B85-C683-4F8B-84CD-57B19EB1D7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2" name="Rectangle 2">
            <a:extLst>
              <a:ext uri="{FF2B5EF4-FFF2-40B4-BE49-F238E27FC236}">
                <a16:creationId xmlns:a16="http://schemas.microsoft.com/office/drawing/2014/main" id="{A951D666-DA2C-48F8-B14A-BF317F9AEB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17">
            <a:extLst>
              <a:ext uri="{FF2B5EF4-FFF2-40B4-BE49-F238E27FC236}">
                <a16:creationId xmlns:a16="http://schemas.microsoft.com/office/drawing/2014/main" id="{1583573E-B284-4F0F-B079-074F0605C0E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980F653-CA43-420B-843A-D4670100297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81</a:t>
            </a:fld>
            <a:endParaRPr lang="uk-UA" altLang="ru-RU"/>
          </a:p>
        </p:txBody>
      </p:sp>
      <p:sp>
        <p:nvSpPr>
          <p:cNvPr id="164867" name="Rectangle 1">
            <a:extLst>
              <a:ext uri="{FF2B5EF4-FFF2-40B4-BE49-F238E27FC236}">
                <a16:creationId xmlns:a16="http://schemas.microsoft.com/office/drawing/2014/main" id="{68729257-8776-44C3-A248-E237446169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4868" name="Rectangle 2">
            <a:extLst>
              <a:ext uri="{FF2B5EF4-FFF2-40B4-BE49-F238E27FC236}">
                <a16:creationId xmlns:a16="http://schemas.microsoft.com/office/drawing/2014/main" id="{DA508621-C1B0-44D3-AEC3-5CA2BB6E3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17">
            <a:extLst>
              <a:ext uri="{FF2B5EF4-FFF2-40B4-BE49-F238E27FC236}">
                <a16:creationId xmlns:a16="http://schemas.microsoft.com/office/drawing/2014/main" id="{C3D17498-9D3A-4BDC-A838-CF4183BB820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52C21C5-558B-4BC9-ABB2-A5BD86594B71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82</a:t>
            </a:fld>
            <a:endParaRPr lang="uk-UA" altLang="ru-RU"/>
          </a:p>
        </p:txBody>
      </p:sp>
      <p:sp>
        <p:nvSpPr>
          <p:cNvPr id="166915" name="Rectangle 1">
            <a:extLst>
              <a:ext uri="{FF2B5EF4-FFF2-40B4-BE49-F238E27FC236}">
                <a16:creationId xmlns:a16="http://schemas.microsoft.com/office/drawing/2014/main" id="{01A78623-E43D-4D9D-ABE6-1EA4D857271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6916" name="Rectangle 2">
            <a:extLst>
              <a:ext uri="{FF2B5EF4-FFF2-40B4-BE49-F238E27FC236}">
                <a16:creationId xmlns:a16="http://schemas.microsoft.com/office/drawing/2014/main" id="{444562F6-39A2-4CAB-AEB2-633F1B473A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17">
            <a:extLst>
              <a:ext uri="{FF2B5EF4-FFF2-40B4-BE49-F238E27FC236}">
                <a16:creationId xmlns:a16="http://schemas.microsoft.com/office/drawing/2014/main" id="{43D65F8C-7104-48AD-868B-72DFA02832C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D8752C6-64A3-4E27-A8F5-A6A8125E05A8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83</a:t>
            </a:fld>
            <a:endParaRPr lang="uk-UA" altLang="ru-RU"/>
          </a:p>
        </p:txBody>
      </p:sp>
      <p:sp>
        <p:nvSpPr>
          <p:cNvPr id="168963" name="Rectangle 1">
            <a:extLst>
              <a:ext uri="{FF2B5EF4-FFF2-40B4-BE49-F238E27FC236}">
                <a16:creationId xmlns:a16="http://schemas.microsoft.com/office/drawing/2014/main" id="{C8198A28-F40F-4E18-82F3-53D32EFD3E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8964" name="Rectangle 2">
            <a:extLst>
              <a:ext uri="{FF2B5EF4-FFF2-40B4-BE49-F238E27FC236}">
                <a16:creationId xmlns:a16="http://schemas.microsoft.com/office/drawing/2014/main" id="{A043A4E6-7304-4F37-9F8A-CB34BBBC08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17">
            <a:extLst>
              <a:ext uri="{FF2B5EF4-FFF2-40B4-BE49-F238E27FC236}">
                <a16:creationId xmlns:a16="http://schemas.microsoft.com/office/drawing/2014/main" id="{BF479DE7-A4A0-4DF9-A0A0-FB4E1585EAB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A7A5999-019B-4C35-B614-DDB8BF813CE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84</a:t>
            </a:fld>
            <a:endParaRPr lang="uk-UA" altLang="ru-RU"/>
          </a:p>
        </p:txBody>
      </p:sp>
      <p:sp>
        <p:nvSpPr>
          <p:cNvPr id="171011" name="Rectangle 1">
            <a:extLst>
              <a:ext uri="{FF2B5EF4-FFF2-40B4-BE49-F238E27FC236}">
                <a16:creationId xmlns:a16="http://schemas.microsoft.com/office/drawing/2014/main" id="{23D1BA6A-0305-4673-A12A-2B8273E00D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1012" name="Rectangle 2">
            <a:extLst>
              <a:ext uri="{FF2B5EF4-FFF2-40B4-BE49-F238E27FC236}">
                <a16:creationId xmlns:a16="http://schemas.microsoft.com/office/drawing/2014/main" id="{FAB6E6A4-D23B-49C0-B4AA-D6C4DAC01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17">
            <a:extLst>
              <a:ext uri="{FF2B5EF4-FFF2-40B4-BE49-F238E27FC236}">
                <a16:creationId xmlns:a16="http://schemas.microsoft.com/office/drawing/2014/main" id="{C5EA7E47-082A-4571-9813-265C82A3644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CD52E63-E01A-42C2-8113-D0865F52F1C2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85</a:t>
            </a:fld>
            <a:endParaRPr lang="uk-UA" altLang="ru-RU"/>
          </a:p>
        </p:txBody>
      </p:sp>
      <p:sp>
        <p:nvSpPr>
          <p:cNvPr id="173059" name="Rectangle 1">
            <a:extLst>
              <a:ext uri="{FF2B5EF4-FFF2-40B4-BE49-F238E27FC236}">
                <a16:creationId xmlns:a16="http://schemas.microsoft.com/office/drawing/2014/main" id="{53048838-55E9-4A1A-94F9-FD9991BFB7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3060" name="Rectangle 2">
            <a:extLst>
              <a:ext uri="{FF2B5EF4-FFF2-40B4-BE49-F238E27FC236}">
                <a16:creationId xmlns:a16="http://schemas.microsoft.com/office/drawing/2014/main" id="{7E214A1E-B4DA-401C-A438-A6FC012D33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17">
            <a:extLst>
              <a:ext uri="{FF2B5EF4-FFF2-40B4-BE49-F238E27FC236}">
                <a16:creationId xmlns:a16="http://schemas.microsoft.com/office/drawing/2014/main" id="{D62476F8-49AC-482B-A2EE-C229EF54897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74E3668-E005-4073-A73F-8CB39F0391F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86</a:t>
            </a:fld>
            <a:endParaRPr lang="uk-UA" altLang="ru-RU"/>
          </a:p>
        </p:txBody>
      </p:sp>
      <p:sp>
        <p:nvSpPr>
          <p:cNvPr id="175107" name="Rectangle 1">
            <a:extLst>
              <a:ext uri="{FF2B5EF4-FFF2-40B4-BE49-F238E27FC236}">
                <a16:creationId xmlns:a16="http://schemas.microsoft.com/office/drawing/2014/main" id="{788007C1-0A36-49A7-83FC-EE31F1C4DE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5108" name="Rectangle 2">
            <a:extLst>
              <a:ext uri="{FF2B5EF4-FFF2-40B4-BE49-F238E27FC236}">
                <a16:creationId xmlns:a16="http://schemas.microsoft.com/office/drawing/2014/main" id="{0BEDC41D-55B7-4B47-A179-7BD33C305A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7">
            <a:extLst>
              <a:ext uri="{FF2B5EF4-FFF2-40B4-BE49-F238E27FC236}">
                <a16:creationId xmlns:a16="http://schemas.microsoft.com/office/drawing/2014/main" id="{9449199F-63CE-490A-BC13-159ACF994DD8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7B278967-9690-4B5D-A2AA-29C2B2F6A8A3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87</a:t>
            </a:fld>
            <a:endParaRPr lang="uk-UA" altLang="ru-RU"/>
          </a:p>
        </p:txBody>
      </p:sp>
      <p:sp>
        <p:nvSpPr>
          <p:cNvPr id="177155" name="Rectangle 1">
            <a:extLst>
              <a:ext uri="{FF2B5EF4-FFF2-40B4-BE49-F238E27FC236}">
                <a16:creationId xmlns:a16="http://schemas.microsoft.com/office/drawing/2014/main" id="{FD392794-704E-4A8D-8736-0E36BAC9AA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7156" name="Rectangle 2">
            <a:extLst>
              <a:ext uri="{FF2B5EF4-FFF2-40B4-BE49-F238E27FC236}">
                <a16:creationId xmlns:a16="http://schemas.microsoft.com/office/drawing/2014/main" id="{940B7493-A012-4400-BB7D-DD0CFC5337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17">
            <a:extLst>
              <a:ext uri="{FF2B5EF4-FFF2-40B4-BE49-F238E27FC236}">
                <a16:creationId xmlns:a16="http://schemas.microsoft.com/office/drawing/2014/main" id="{B42F55F6-FCCF-4D09-B687-253A22DC96A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4214CA0-8EA6-4F6D-90B0-9A2601075519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88</a:t>
            </a:fld>
            <a:endParaRPr lang="uk-UA" altLang="ru-RU"/>
          </a:p>
        </p:txBody>
      </p:sp>
      <p:sp>
        <p:nvSpPr>
          <p:cNvPr id="179203" name="Rectangle 1">
            <a:extLst>
              <a:ext uri="{FF2B5EF4-FFF2-40B4-BE49-F238E27FC236}">
                <a16:creationId xmlns:a16="http://schemas.microsoft.com/office/drawing/2014/main" id="{451EAF95-A117-4A6F-8372-3F7FCC6771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9204" name="Rectangle 2">
            <a:extLst>
              <a:ext uri="{FF2B5EF4-FFF2-40B4-BE49-F238E27FC236}">
                <a16:creationId xmlns:a16="http://schemas.microsoft.com/office/drawing/2014/main" id="{DC4AFFA3-A468-4F9C-9757-149412C27B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17">
            <a:extLst>
              <a:ext uri="{FF2B5EF4-FFF2-40B4-BE49-F238E27FC236}">
                <a16:creationId xmlns:a16="http://schemas.microsoft.com/office/drawing/2014/main" id="{092579DF-5C8F-4C7F-9CEE-B0CA68A5C3E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1EFB1D6-B363-4517-A18B-EF10D2969A8A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89</a:t>
            </a:fld>
            <a:endParaRPr lang="uk-UA" altLang="ru-RU"/>
          </a:p>
        </p:txBody>
      </p:sp>
      <p:sp>
        <p:nvSpPr>
          <p:cNvPr id="181251" name="Rectangle 1">
            <a:extLst>
              <a:ext uri="{FF2B5EF4-FFF2-40B4-BE49-F238E27FC236}">
                <a16:creationId xmlns:a16="http://schemas.microsoft.com/office/drawing/2014/main" id="{6253F428-49DE-4192-ABAC-64791F9672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1252" name="Rectangle 2">
            <a:extLst>
              <a:ext uri="{FF2B5EF4-FFF2-40B4-BE49-F238E27FC236}">
                <a16:creationId xmlns:a16="http://schemas.microsoft.com/office/drawing/2014/main" id="{51A4452A-DFE6-42C7-AF4A-1B7F73018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17">
            <a:extLst>
              <a:ext uri="{FF2B5EF4-FFF2-40B4-BE49-F238E27FC236}">
                <a16:creationId xmlns:a16="http://schemas.microsoft.com/office/drawing/2014/main" id="{5D601A50-CB8E-4E6A-B1A8-1F308CC2744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A468C32D-4E8D-4A70-AC1B-BE8D9261F3E8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90</a:t>
            </a:fld>
            <a:endParaRPr lang="uk-UA" altLang="ru-RU"/>
          </a:p>
        </p:txBody>
      </p:sp>
      <p:sp>
        <p:nvSpPr>
          <p:cNvPr id="183299" name="Rectangle 1">
            <a:extLst>
              <a:ext uri="{FF2B5EF4-FFF2-40B4-BE49-F238E27FC236}">
                <a16:creationId xmlns:a16="http://schemas.microsoft.com/office/drawing/2014/main" id="{51908BDC-D5BA-409E-AEFA-AF61E6DC04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3300" name="Rectangle 2">
            <a:extLst>
              <a:ext uri="{FF2B5EF4-FFF2-40B4-BE49-F238E27FC236}">
                <a16:creationId xmlns:a16="http://schemas.microsoft.com/office/drawing/2014/main" id="{1B39893B-98F0-42C6-AB6F-7499290C1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7">
            <a:extLst>
              <a:ext uri="{FF2B5EF4-FFF2-40B4-BE49-F238E27FC236}">
                <a16:creationId xmlns:a16="http://schemas.microsoft.com/office/drawing/2014/main" id="{08632625-3854-40D7-9C0D-2CE97712A7D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EB5E8531-6F24-47EC-AE9C-BE5E75D2064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uk-UA" altLang="ru-RU"/>
          </a:p>
        </p:txBody>
      </p:sp>
      <p:sp>
        <p:nvSpPr>
          <p:cNvPr id="19459" name="Rectangle 1">
            <a:extLst>
              <a:ext uri="{FF2B5EF4-FFF2-40B4-BE49-F238E27FC236}">
                <a16:creationId xmlns:a16="http://schemas.microsoft.com/office/drawing/2014/main" id="{0D734D91-CA2E-483E-889E-3496E27AB78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60" name="Rectangle 2">
            <a:extLst>
              <a:ext uri="{FF2B5EF4-FFF2-40B4-BE49-F238E27FC236}">
                <a16:creationId xmlns:a16="http://schemas.microsoft.com/office/drawing/2014/main" id="{50E56F9F-FD2F-4064-806A-296FE25FD927}"/>
              </a:ext>
            </a:extLst>
          </p:cNvPr>
          <p:cNvSpPr>
            <a:spLocks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17">
            <a:extLst>
              <a:ext uri="{FF2B5EF4-FFF2-40B4-BE49-F238E27FC236}">
                <a16:creationId xmlns:a16="http://schemas.microsoft.com/office/drawing/2014/main" id="{C56CB9C4-76B1-4CAD-8818-6ACC045A51E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3921CCD8-8A7D-492C-A4DF-60EADFC8B46E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91</a:t>
            </a:fld>
            <a:endParaRPr lang="uk-UA" altLang="ru-RU"/>
          </a:p>
        </p:txBody>
      </p:sp>
      <p:sp>
        <p:nvSpPr>
          <p:cNvPr id="185347" name="Rectangle 1">
            <a:extLst>
              <a:ext uri="{FF2B5EF4-FFF2-40B4-BE49-F238E27FC236}">
                <a16:creationId xmlns:a16="http://schemas.microsoft.com/office/drawing/2014/main" id="{78024998-750E-4C6B-82CC-7D38F69AF86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5348" name="Rectangle 2">
            <a:extLst>
              <a:ext uri="{FF2B5EF4-FFF2-40B4-BE49-F238E27FC236}">
                <a16:creationId xmlns:a16="http://schemas.microsoft.com/office/drawing/2014/main" id="{E1D33D07-27B2-4CA6-9300-5654E87E3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17">
            <a:extLst>
              <a:ext uri="{FF2B5EF4-FFF2-40B4-BE49-F238E27FC236}">
                <a16:creationId xmlns:a16="http://schemas.microsoft.com/office/drawing/2014/main" id="{70632A46-579C-4A24-B62E-88BFFC1A402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8EE0E5C-747F-41F1-B6EC-799E84CE1748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92</a:t>
            </a:fld>
            <a:endParaRPr lang="uk-UA" altLang="ru-RU"/>
          </a:p>
        </p:txBody>
      </p:sp>
      <p:sp>
        <p:nvSpPr>
          <p:cNvPr id="187395" name="Rectangle 1">
            <a:extLst>
              <a:ext uri="{FF2B5EF4-FFF2-40B4-BE49-F238E27FC236}">
                <a16:creationId xmlns:a16="http://schemas.microsoft.com/office/drawing/2014/main" id="{B6AE003F-F39A-4C0F-B01D-C10D30CFB7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7396" name="Rectangle 2">
            <a:extLst>
              <a:ext uri="{FF2B5EF4-FFF2-40B4-BE49-F238E27FC236}">
                <a16:creationId xmlns:a16="http://schemas.microsoft.com/office/drawing/2014/main" id="{C3A195BA-4188-473E-8582-82E50FBA14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17">
            <a:extLst>
              <a:ext uri="{FF2B5EF4-FFF2-40B4-BE49-F238E27FC236}">
                <a16:creationId xmlns:a16="http://schemas.microsoft.com/office/drawing/2014/main" id="{6AF7BA5F-5953-408B-BFAE-F7DEA1E0E39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DE8A2A9F-7603-411E-9154-6C45B22BCD28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93</a:t>
            </a:fld>
            <a:endParaRPr lang="uk-UA" altLang="ru-RU"/>
          </a:p>
        </p:txBody>
      </p:sp>
      <p:sp>
        <p:nvSpPr>
          <p:cNvPr id="189443" name="Rectangle 1">
            <a:extLst>
              <a:ext uri="{FF2B5EF4-FFF2-40B4-BE49-F238E27FC236}">
                <a16:creationId xmlns:a16="http://schemas.microsoft.com/office/drawing/2014/main" id="{FD4801C0-8AB9-4B2A-9FFB-9734566643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9444" name="Rectangle 2">
            <a:extLst>
              <a:ext uri="{FF2B5EF4-FFF2-40B4-BE49-F238E27FC236}">
                <a16:creationId xmlns:a16="http://schemas.microsoft.com/office/drawing/2014/main" id="{15947286-A163-4187-81B5-769D27370A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17">
            <a:extLst>
              <a:ext uri="{FF2B5EF4-FFF2-40B4-BE49-F238E27FC236}">
                <a16:creationId xmlns:a16="http://schemas.microsoft.com/office/drawing/2014/main" id="{F20B3C15-7F91-4A51-A4D4-98F729BA1E1F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C2F3E5F-AC25-4D90-A46C-02221A52750F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94</a:t>
            </a:fld>
            <a:endParaRPr lang="uk-UA" altLang="ru-RU"/>
          </a:p>
        </p:txBody>
      </p:sp>
      <p:sp>
        <p:nvSpPr>
          <p:cNvPr id="191491" name="Rectangle 1">
            <a:extLst>
              <a:ext uri="{FF2B5EF4-FFF2-40B4-BE49-F238E27FC236}">
                <a16:creationId xmlns:a16="http://schemas.microsoft.com/office/drawing/2014/main" id="{E6A80585-53E9-4501-81AC-1E6BF3DB74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1492" name="Rectangle 2">
            <a:extLst>
              <a:ext uri="{FF2B5EF4-FFF2-40B4-BE49-F238E27FC236}">
                <a16:creationId xmlns:a16="http://schemas.microsoft.com/office/drawing/2014/main" id="{2742D8C6-9EA8-4493-AE39-4BD51C43575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17">
            <a:extLst>
              <a:ext uri="{FF2B5EF4-FFF2-40B4-BE49-F238E27FC236}">
                <a16:creationId xmlns:a16="http://schemas.microsoft.com/office/drawing/2014/main" id="{3728EADD-9B71-493B-85D3-86EC6D61266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3EB02F0-BE30-4E94-9BDE-12CD2FAD5B9D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95</a:t>
            </a:fld>
            <a:endParaRPr lang="uk-UA" altLang="ru-RU"/>
          </a:p>
        </p:txBody>
      </p:sp>
      <p:sp>
        <p:nvSpPr>
          <p:cNvPr id="193539" name="Rectangle 1">
            <a:extLst>
              <a:ext uri="{FF2B5EF4-FFF2-40B4-BE49-F238E27FC236}">
                <a16:creationId xmlns:a16="http://schemas.microsoft.com/office/drawing/2014/main" id="{FD62BF8C-03B7-4146-B062-77D9BBC655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3540" name="Rectangle 2">
            <a:extLst>
              <a:ext uri="{FF2B5EF4-FFF2-40B4-BE49-F238E27FC236}">
                <a16:creationId xmlns:a16="http://schemas.microsoft.com/office/drawing/2014/main" id="{12587FBD-EBFF-4801-BBE8-611BF56C87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17">
            <a:extLst>
              <a:ext uri="{FF2B5EF4-FFF2-40B4-BE49-F238E27FC236}">
                <a16:creationId xmlns:a16="http://schemas.microsoft.com/office/drawing/2014/main" id="{A3715139-8FE5-4719-A783-9A99852E8410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2DE2D31-AD0A-45A1-A43F-6CC2F3DB93C5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96</a:t>
            </a:fld>
            <a:endParaRPr lang="uk-UA" altLang="ru-RU"/>
          </a:p>
        </p:txBody>
      </p:sp>
      <p:sp>
        <p:nvSpPr>
          <p:cNvPr id="195587" name="Rectangle 1">
            <a:extLst>
              <a:ext uri="{FF2B5EF4-FFF2-40B4-BE49-F238E27FC236}">
                <a16:creationId xmlns:a16="http://schemas.microsoft.com/office/drawing/2014/main" id="{AD46D26C-17A6-42E6-8438-E706B4BD81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5588" name="Rectangle 2">
            <a:extLst>
              <a:ext uri="{FF2B5EF4-FFF2-40B4-BE49-F238E27FC236}">
                <a16:creationId xmlns:a16="http://schemas.microsoft.com/office/drawing/2014/main" id="{274AD683-4D48-48A1-9941-8C7926B10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17">
            <a:extLst>
              <a:ext uri="{FF2B5EF4-FFF2-40B4-BE49-F238E27FC236}">
                <a16:creationId xmlns:a16="http://schemas.microsoft.com/office/drawing/2014/main" id="{988C7EE4-FCD1-49AB-B858-967ED4A5ECA4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10B30DAF-4A8A-4352-AC1D-AAE2C4547E3A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97</a:t>
            </a:fld>
            <a:endParaRPr lang="uk-UA" altLang="ru-RU"/>
          </a:p>
        </p:txBody>
      </p:sp>
      <p:sp>
        <p:nvSpPr>
          <p:cNvPr id="197635" name="Rectangle 1">
            <a:extLst>
              <a:ext uri="{FF2B5EF4-FFF2-40B4-BE49-F238E27FC236}">
                <a16:creationId xmlns:a16="http://schemas.microsoft.com/office/drawing/2014/main" id="{1FDB0AAB-0C73-4D31-9E8D-80EE0A56FF9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7636" name="Rectangle 2">
            <a:extLst>
              <a:ext uri="{FF2B5EF4-FFF2-40B4-BE49-F238E27FC236}">
                <a16:creationId xmlns:a16="http://schemas.microsoft.com/office/drawing/2014/main" id="{76FCD0FA-F100-496B-85F8-3FF2DD417D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17">
            <a:extLst>
              <a:ext uri="{FF2B5EF4-FFF2-40B4-BE49-F238E27FC236}">
                <a16:creationId xmlns:a16="http://schemas.microsoft.com/office/drawing/2014/main" id="{F925355B-2AF8-48D2-AF3D-D830E6C88C3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FBC12F3-C77A-47BD-B460-D5B04B473123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98</a:t>
            </a:fld>
            <a:endParaRPr lang="uk-UA" altLang="ru-RU"/>
          </a:p>
        </p:txBody>
      </p:sp>
      <p:sp>
        <p:nvSpPr>
          <p:cNvPr id="199683" name="Rectangle 1">
            <a:extLst>
              <a:ext uri="{FF2B5EF4-FFF2-40B4-BE49-F238E27FC236}">
                <a16:creationId xmlns:a16="http://schemas.microsoft.com/office/drawing/2014/main" id="{20E08FB5-EB6A-4871-817E-6509385D3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9684" name="Rectangle 2">
            <a:extLst>
              <a:ext uri="{FF2B5EF4-FFF2-40B4-BE49-F238E27FC236}">
                <a16:creationId xmlns:a16="http://schemas.microsoft.com/office/drawing/2014/main" id="{E6D192EA-662E-4F32-A133-1A9067DD13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17">
            <a:extLst>
              <a:ext uri="{FF2B5EF4-FFF2-40B4-BE49-F238E27FC236}">
                <a16:creationId xmlns:a16="http://schemas.microsoft.com/office/drawing/2014/main" id="{D96C83FC-F5E8-4F76-9415-36D1D2E0F2FE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22373ADB-05A1-4AD3-B619-BFA947256182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99</a:t>
            </a:fld>
            <a:endParaRPr lang="uk-UA" altLang="ru-RU"/>
          </a:p>
        </p:txBody>
      </p:sp>
      <p:sp>
        <p:nvSpPr>
          <p:cNvPr id="201731" name="Rectangle 1">
            <a:extLst>
              <a:ext uri="{FF2B5EF4-FFF2-40B4-BE49-F238E27FC236}">
                <a16:creationId xmlns:a16="http://schemas.microsoft.com/office/drawing/2014/main" id="{1BAB9B13-3001-4274-83DF-EEFF260FF5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1732" name="Rectangle 2">
            <a:extLst>
              <a:ext uri="{FF2B5EF4-FFF2-40B4-BE49-F238E27FC236}">
                <a16:creationId xmlns:a16="http://schemas.microsoft.com/office/drawing/2014/main" id="{2C07CB28-C8B5-40BA-937F-BB720F6926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17">
            <a:extLst>
              <a:ext uri="{FF2B5EF4-FFF2-40B4-BE49-F238E27FC236}">
                <a16:creationId xmlns:a16="http://schemas.microsoft.com/office/drawing/2014/main" id="{38467CF0-3BB7-4BEE-A07A-542CC389DEC7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DE691AD-A131-4119-8BEB-583372BD2934}" type="slidenum">
              <a:rPr lang="uk-UA" altLang="ru-RU" smtClean="0"/>
              <a:pPr>
                <a:spcBef>
                  <a:spcPct val="0"/>
                </a:spcBef>
                <a:buClrTx/>
                <a:buFontTx/>
                <a:buNone/>
              </a:pPr>
              <a:t>100</a:t>
            </a:fld>
            <a:endParaRPr lang="uk-UA" altLang="ru-RU"/>
          </a:p>
        </p:txBody>
      </p:sp>
      <p:sp>
        <p:nvSpPr>
          <p:cNvPr id="203779" name="Rectangle 1">
            <a:extLst>
              <a:ext uri="{FF2B5EF4-FFF2-40B4-BE49-F238E27FC236}">
                <a16:creationId xmlns:a16="http://schemas.microsoft.com/office/drawing/2014/main" id="{1A65F2BC-313E-4434-95B1-C066583A33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3780" name="Rectangle 2">
            <a:extLst>
              <a:ext uri="{FF2B5EF4-FFF2-40B4-BE49-F238E27FC236}">
                <a16:creationId xmlns:a16="http://schemas.microsoft.com/office/drawing/2014/main" id="{39444B52-4014-425D-859E-D031630A66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808E4A3-1816-4C3D-A1CC-2F5399A04450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7E493-DB9E-483A-9A13-CDC89719F82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FB5B82-1BA2-466E-B4F1-5411B993DAC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61B6D2-850A-4BA9-AE17-FFC81924A8B2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318531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3F4FEF-68BE-4870-8186-572AA65213C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D92DB6-EF07-49E8-BD56-D6CEC22078D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F94D2C-14A7-4C77-AE71-A3E9B4A75ED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7EB4A-60AC-4228-A388-00BF7B0D88E2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3474397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502400" y="609600"/>
            <a:ext cx="1938338" cy="54689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64200" cy="54689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C120DD-56F7-4286-9A4E-34DB039AE91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BC7E01-95FD-4EB4-8B11-2AFAABAE743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3CCBC8-4A01-4B97-9E51-4DEC6108E9E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890EA-14CA-4ECB-8E84-707B9915464B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283935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227E3F-F277-49E0-A444-B6A82EA54A0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42103C-02D4-4C91-872C-D7FDA4B1DF7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CE5CD3-5D50-481C-B36A-EA07CFA46AEC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BC3DA-41BF-49E2-8A6F-112F285169ED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53373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E38BE4-73AA-47B7-9870-9F0003FC1756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F64946-A25C-4D94-9035-1F211C979D65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131489-2660-4434-9B5B-28386C0B337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B632AB-2CA7-46F4-8599-275AE77B5680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85229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0475" cy="4097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38675" y="1981200"/>
            <a:ext cx="3802063" cy="4097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C01516C-1220-4209-B7D9-75714F2C019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B29AA39-99AB-4F19-9EC1-DDF470A7B926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8C3A7313-F433-44BE-959B-059C2778A04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C955A1-CD85-4B5E-BF11-AEB27AF60268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39203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38C83C9-1D35-4D38-8DB7-6DA0763FAD47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4426195-0A03-4AE0-874A-5B887C3CF91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CBA21F12-ED85-4F1F-8840-7A8DB8D632D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50F7AB-FB69-49B4-9159-6C3F75B9FEE6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4220484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94F727C-83BC-4548-95FD-B041BED8BFC1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45E3A61-A44B-4CF8-A40B-D8AECBC152F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5F3956-B992-46C3-81E0-C1B1212945D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DAA7CA-69B2-4A6A-A049-DB04C19607F3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611024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A38AAB57-3AF4-4F34-8267-C55816D037DC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BAC5914-674F-4AEF-9705-B142C4394013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A0C470F-1706-48AD-AE5D-570D35C6A3C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E84F9-EB3A-4438-903F-EE861FCF6963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3650996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1AC5EEC-FBE5-4ECF-910C-D6CF78DE5AE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6000143-B9EA-4D9A-92EC-4887E8BA88F1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9E8D7DDC-23BD-411A-A5A2-AAC49F82A99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5DC52-CD77-43CB-BE78-14733FFDE148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1013038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C5C90AE-3949-4C5F-B98B-861093E3B5A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CDFEC38-3D08-4ABF-B93A-4B071FAEAD7E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EE7538D-E306-40C3-A7FD-567D79443F0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44C821-7721-4318-AC11-E5ABBA620A0A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  <p:extLst>
      <p:ext uri="{BB962C8B-B14F-4D97-AF65-F5344CB8AC3E}">
        <p14:creationId xmlns:p14="http://schemas.microsoft.com/office/powerpoint/2010/main" val="3698687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32686F3C-ECEF-430F-84A4-AADB10F4EB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54938" cy="1125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текста заглавия щёлкните мышью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1776F7BD-8C97-4093-AA4E-6EF5569F27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54938" cy="409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ru-RU"/>
              <a:t>Для правки структуры щёлкните мышью</a:t>
            </a:r>
          </a:p>
          <a:p>
            <a:pPr lvl="1"/>
            <a:r>
              <a:rPr lang="en-GB" altLang="ru-RU"/>
              <a:t>Второй уровень структуры</a:t>
            </a:r>
          </a:p>
          <a:p>
            <a:pPr lvl="2"/>
            <a:r>
              <a:rPr lang="en-GB" altLang="ru-RU"/>
              <a:t>Третий уровень структуры</a:t>
            </a:r>
          </a:p>
          <a:p>
            <a:pPr lvl="3"/>
            <a:r>
              <a:rPr lang="en-GB" altLang="ru-RU"/>
              <a:t>Четвёртый уровень структуры</a:t>
            </a:r>
          </a:p>
          <a:p>
            <a:pPr lvl="4"/>
            <a:r>
              <a:rPr lang="en-GB" altLang="ru-RU"/>
              <a:t>Пятый уровень структуры</a:t>
            </a:r>
          </a:p>
          <a:p>
            <a:pPr lvl="4"/>
            <a:r>
              <a:rPr lang="en-GB" altLang="ru-RU"/>
              <a:t>Шестой уровень структуры</a:t>
            </a:r>
          </a:p>
          <a:p>
            <a:pPr lvl="4"/>
            <a:r>
              <a:rPr lang="en-GB" altLang="ru-RU"/>
              <a:t>Седьмой уровень структуры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7976B82-0AF5-4088-BC1B-9CED66F4010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8875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6479117-B1ED-4AFC-AB8A-4DACA624861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781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endParaRPr lang="uk-UA" altLang="ru-RU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423B2DC-42B0-4220-B140-F11CDE76E92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887538" cy="4397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B26D9012-1F9B-4A1D-8B45-C6B14BABE311}" type="slidenum">
              <a:rPr lang="uk-UA" altLang="ru-RU"/>
              <a:pPr>
                <a:defRPr/>
              </a:pPr>
              <a:t>‹#›</a:t>
            </a:fld>
            <a:endParaRPr lang="uk-UA" alt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FF"/>
          </a:solidFill>
          <a:latin typeface="+mj-lt"/>
          <a:ea typeface="+mj-ea"/>
          <a:cs typeface="+mj-cs"/>
        </a:defRPr>
      </a:lvl1pPr>
      <a:lvl2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2pPr>
      <a:lvl3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3pPr>
      <a:lvl4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4pPr>
      <a:lvl5pPr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5pPr>
      <a:lvl6pPr marL="25146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6pPr>
      <a:lvl7pPr marL="29718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7pPr>
      <a:lvl8pPr marL="34290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8pPr>
      <a:lvl9pPr marL="3886200" indent="-228600" algn="ctr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FF"/>
          </a:solidFill>
          <a:latin typeface="Times New Roman" panose="02020603050405020304" pitchFamily="18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0" fontAlgn="base" hangingPunct="0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285E7-8511-4698-B4A4-6C4D796614C9}"/>
              </a:ext>
            </a:extLst>
          </p:cNvPr>
          <p:cNvSpPr txBox="1"/>
          <p:nvPr/>
        </p:nvSpPr>
        <p:spPr>
          <a:xfrm>
            <a:off x="755576" y="2420888"/>
            <a:ext cx="8064128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Self Service BI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</a:t>
            </a:r>
          </a:p>
          <a:p>
            <a:pPr algn="ctr">
              <a:lnSpc>
                <a:spcPct val="90000"/>
              </a:lnSpc>
              <a:defRPr/>
            </a:pPr>
            <a:r>
              <a:rPr lang="uk-UA" altLang="ru-RU" sz="4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та 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Power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BI</a:t>
            </a:r>
            <a:endParaRPr lang="uk-UA" altLang="ru-RU" sz="4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Line 3">
            <a:extLst>
              <a:ext uri="{FF2B5EF4-FFF2-40B4-BE49-F238E27FC236}">
                <a16:creationId xmlns:a16="http://schemas.microsoft.com/office/drawing/2014/main" id="{23C8516F-F884-4C9A-A323-133D108807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8435" name="Рисунок 2">
            <a:extLst>
              <a:ext uri="{FF2B5EF4-FFF2-40B4-BE49-F238E27FC236}">
                <a16:creationId xmlns:a16="http://schemas.microsoft.com/office/drawing/2014/main" id="{7B476CE5-8058-41E8-BC7A-E22DA6ED1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684213"/>
            <a:ext cx="5759450" cy="621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F1D9E8EB-1E7D-4868-9FCD-F14B39274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0" y="3860800"/>
            <a:ext cx="9144000" cy="722313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200" dirty="0">
                <a:solidFill>
                  <a:schemeClr val="accent6"/>
                </a:solidFill>
                <a:latin typeface="Consolas" panose="020B0609020204030204" pitchFamily="49" charset="0"/>
              </a:rPr>
              <a:t>https://kvn201.com.ua/fahrenheit-to-celsius-conversion.htm</a:t>
            </a:r>
            <a:endParaRPr lang="uk-UA" altLang="ru-RU" sz="2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8E153B-8937-4BB7-B525-0438AFE6F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 отримання таблиці з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web-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сторінки </a:t>
            </a:r>
          </a:p>
        </p:txBody>
      </p: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Line 3">
            <a:extLst>
              <a:ext uri="{FF2B5EF4-FFF2-40B4-BE49-F238E27FC236}">
                <a16:creationId xmlns:a16="http://schemas.microsoft.com/office/drawing/2014/main" id="{A3444238-F112-42B8-983D-43075FFC38D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5039402-5E6B-4BFF-A41F-9F4F8D094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Форматування дати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202756" name="Рисунок 5">
            <a:extLst>
              <a:ext uri="{FF2B5EF4-FFF2-40B4-BE49-F238E27FC236}">
                <a16:creationId xmlns:a16="http://schemas.microsoft.com/office/drawing/2014/main" id="{47B51E81-5E03-47F7-9DD5-2400DEEA4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5538"/>
            <a:ext cx="9144000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Line 3">
            <a:extLst>
              <a:ext uri="{FF2B5EF4-FFF2-40B4-BE49-F238E27FC236}">
                <a16:creationId xmlns:a16="http://schemas.microsoft.com/office/drawing/2014/main" id="{7AB83345-1C0F-4967-9484-2CDBFE0AE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204803" name="Рисунок 2">
            <a:extLst>
              <a:ext uri="{FF2B5EF4-FFF2-40B4-BE49-F238E27FC236}">
                <a16:creationId xmlns:a16="http://schemas.microsoft.com/office/drawing/2014/main" id="{27720D72-D91D-4CDF-85E4-D9BB58BD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882650"/>
            <a:ext cx="5553075" cy="529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4" name="Рисунок 5">
            <a:extLst>
              <a:ext uri="{FF2B5EF4-FFF2-40B4-BE49-F238E27FC236}">
                <a16:creationId xmlns:a16="http://schemas.microsoft.com/office/drawing/2014/main" id="{7A6EA6F7-B4C9-4F7A-B20E-C645E710B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275" y="2662238"/>
            <a:ext cx="6099175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E26EBAD-AE0F-471B-A8A8-1770742E7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Ще один приклад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Line 3">
            <a:extLst>
              <a:ext uri="{FF2B5EF4-FFF2-40B4-BE49-F238E27FC236}">
                <a16:creationId xmlns:a16="http://schemas.microsoft.com/office/drawing/2014/main" id="{44055E81-14BF-4097-B284-A5841B79AE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3E12CF2-9C8C-4785-BBA3-14EF00F2C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206852" name="Рисунок 2">
            <a:extLst>
              <a:ext uri="{FF2B5EF4-FFF2-40B4-BE49-F238E27FC236}">
                <a16:creationId xmlns:a16="http://schemas.microsoft.com/office/drawing/2014/main" id="{6C0890B6-248E-4CCB-8183-518603E87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5200"/>
            <a:ext cx="9144000" cy="492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Line 3">
            <a:extLst>
              <a:ext uri="{FF2B5EF4-FFF2-40B4-BE49-F238E27FC236}">
                <a16:creationId xmlns:a16="http://schemas.microsoft.com/office/drawing/2014/main" id="{70665613-FE0A-4E56-9F3F-B26C456D2C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20483" name="Рисунок 2">
            <a:extLst>
              <a:ext uri="{FF2B5EF4-FFF2-40B4-BE49-F238E27FC236}">
                <a16:creationId xmlns:a16="http://schemas.microsoft.com/office/drawing/2014/main" id="{B16E1ED9-3838-429A-920A-9CC7172DA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1513"/>
            <a:ext cx="5759450" cy="6219825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642015-675B-4B01-A292-500372FBE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 отримання таблиці з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web-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сторінки </a:t>
            </a:r>
          </a:p>
        </p:txBody>
      </p:sp>
      <p:pic>
        <p:nvPicPr>
          <p:cNvPr id="20485" name="Рисунок 3">
            <a:extLst>
              <a:ext uri="{FF2B5EF4-FFF2-40B4-BE49-F238E27FC236}">
                <a16:creationId xmlns:a16="http://schemas.microsoft.com/office/drawing/2014/main" id="{73DBA355-166E-4D78-8A14-5B3B88C942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738" y="685800"/>
            <a:ext cx="7791450" cy="4222750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6" name="Rectangle 7">
            <a:extLst>
              <a:ext uri="{FF2B5EF4-FFF2-40B4-BE49-F238E27FC236}">
                <a16:creationId xmlns:a16="http://schemas.microsoft.com/office/drawing/2014/main" id="{3E5B01F9-00DB-4C41-AB02-8AD1E9AA6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" y="4987925"/>
            <a:ext cx="5754687" cy="109696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Line 3">
            <a:extLst>
              <a:ext uri="{FF2B5EF4-FFF2-40B4-BE49-F238E27FC236}">
                <a16:creationId xmlns:a16="http://schemas.microsoft.com/office/drawing/2014/main" id="{139F8E7E-130D-4D34-B52F-D3A83B1101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22531" name="Рисунок 5">
            <a:extLst>
              <a:ext uri="{FF2B5EF4-FFF2-40B4-BE49-F238E27FC236}">
                <a16:creationId xmlns:a16="http://schemas.microsoft.com/office/drawing/2014/main" id="{112A4DB5-0DE0-4D68-9F53-9BF3DD29C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58813"/>
            <a:ext cx="8545512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D11079CB-79D8-41EE-A905-3D909E8C6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Отримування даних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Line 3">
            <a:extLst>
              <a:ext uri="{FF2B5EF4-FFF2-40B4-BE49-F238E27FC236}">
                <a16:creationId xmlns:a16="http://schemas.microsoft.com/office/drawing/2014/main" id="{6D797304-CF14-4691-9140-5AFC463A10B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C3460B-D7AA-4A91-9736-4E4DE98F6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8100" y="841375"/>
            <a:ext cx="9144000" cy="722313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200" dirty="0">
                <a:solidFill>
                  <a:schemeClr val="accent6"/>
                </a:solidFill>
                <a:latin typeface="Consolas" panose="020B0609020204030204" pitchFamily="49" charset="0"/>
              </a:rPr>
              <a:t>https://kvn201.com.ua/fahrenheit-to-celsius-conversion.htm</a:t>
            </a:r>
            <a:endParaRPr lang="uk-UA" altLang="ru-RU" sz="22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pic>
        <p:nvPicPr>
          <p:cNvPr id="24580" name="Рисунок 3">
            <a:extLst>
              <a:ext uri="{FF2B5EF4-FFF2-40B4-BE49-F238E27FC236}">
                <a16:creationId xmlns:a16="http://schemas.microsoft.com/office/drawing/2014/main" id="{E9707B16-A951-4FF7-A3AC-7FFB0EF533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1546225"/>
            <a:ext cx="9170988" cy="2881313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Рисунок 8">
            <a:extLst>
              <a:ext uri="{FF2B5EF4-FFF2-40B4-BE49-F238E27FC236}">
                <a16:creationId xmlns:a16="http://schemas.microsoft.com/office/drawing/2014/main" id="{9D52B366-2A8A-4EF0-AC27-5546BF213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30588"/>
            <a:ext cx="7764463" cy="3311525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5C5FC561-6D15-49C2-99EF-F549DD312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 отримання таблиці з інтернету </a:t>
            </a:r>
          </a:p>
        </p:txBody>
      </p:sp>
      <p:sp>
        <p:nvSpPr>
          <p:cNvPr id="24583" name="Rectangle 7">
            <a:extLst>
              <a:ext uri="{FF2B5EF4-FFF2-40B4-BE49-F238E27FC236}">
                <a16:creationId xmlns:a16="http://schemas.microsoft.com/office/drawing/2014/main" id="{319E87BD-466E-417D-AA96-7149B84AE3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6016625"/>
            <a:ext cx="1377950" cy="63341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Line 3">
            <a:extLst>
              <a:ext uri="{FF2B5EF4-FFF2-40B4-BE49-F238E27FC236}">
                <a16:creationId xmlns:a16="http://schemas.microsoft.com/office/drawing/2014/main" id="{0E348EE0-7B07-4E0E-A593-F57EF28E335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5288DAB-EF87-4527-9C41-C582A8F04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4213"/>
            <a:ext cx="8382000" cy="3810000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75092F2-EDCE-422D-9F92-2C9FC0840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032125"/>
            <a:ext cx="8382000" cy="3810000"/>
          </a:xfrm>
          <a:prstGeom prst="rect">
            <a:avLst/>
          </a:prstGeom>
          <a:ln w="63500">
            <a:solidFill>
              <a:schemeClr val="accent6"/>
            </a:solidFill>
          </a:ln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78602F14-B1B0-416B-BF1E-B894E6DD2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 отримання таблиці з інтернету </a:t>
            </a:r>
          </a:p>
        </p:txBody>
      </p:sp>
      <p:sp>
        <p:nvSpPr>
          <p:cNvPr id="26630" name="Rectangle 7">
            <a:extLst>
              <a:ext uri="{FF2B5EF4-FFF2-40B4-BE49-F238E27FC236}">
                <a16:creationId xmlns:a16="http://schemas.microsoft.com/office/drawing/2014/main" id="{A8B53955-187A-4B4C-952C-5D2CC201F0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4937125"/>
            <a:ext cx="2808287" cy="363538"/>
          </a:xfrm>
          <a:prstGeom prst="rect">
            <a:avLst/>
          </a:prstGeom>
          <a:noFill/>
          <a:ln w="63500" cap="sq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6631" name="Rectangle 7">
            <a:extLst>
              <a:ext uri="{FF2B5EF4-FFF2-40B4-BE49-F238E27FC236}">
                <a16:creationId xmlns:a16="http://schemas.microsoft.com/office/drawing/2014/main" id="{54987E11-FEEF-4143-B6C5-3A1BA859B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0" y="4005263"/>
            <a:ext cx="4648200" cy="2168525"/>
          </a:xfrm>
          <a:prstGeom prst="rect">
            <a:avLst/>
          </a:prstGeom>
          <a:noFill/>
          <a:ln w="63500" cap="sq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6632" name="Rectangle 7">
            <a:extLst>
              <a:ext uri="{FF2B5EF4-FFF2-40B4-BE49-F238E27FC236}">
                <a16:creationId xmlns:a16="http://schemas.microsoft.com/office/drawing/2014/main" id="{AE70CDC3-CB48-4542-8EB6-74C34D63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25" y="6297613"/>
            <a:ext cx="769938" cy="465137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6633" name="Rectangle 7">
            <a:extLst>
              <a:ext uri="{FF2B5EF4-FFF2-40B4-BE49-F238E27FC236}">
                <a16:creationId xmlns:a16="http://schemas.microsoft.com/office/drawing/2014/main" id="{0693F372-433E-4F1F-9506-2312E0544C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1488" y="6297613"/>
            <a:ext cx="1365250" cy="465137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6634" name="Rectangle 2">
            <a:extLst>
              <a:ext uri="{FF2B5EF4-FFF2-40B4-BE49-F238E27FC236}">
                <a16:creationId xmlns:a16="http://schemas.microsoft.com/office/drawing/2014/main" id="{00BB9753-A9A5-4133-B57C-820F27DB1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2563" y="5692775"/>
            <a:ext cx="577850" cy="722313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altLang="ru-RU" sz="600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uk-UA" altLang="ru-RU" sz="6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Line 3">
            <a:extLst>
              <a:ext uri="{FF2B5EF4-FFF2-40B4-BE49-F238E27FC236}">
                <a16:creationId xmlns:a16="http://schemas.microsoft.com/office/drawing/2014/main" id="{994ECE6A-1EB8-4A50-8FF5-97A6866E8A7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28675" name="Рисунок 2">
            <a:extLst>
              <a:ext uri="{FF2B5EF4-FFF2-40B4-BE49-F238E27FC236}">
                <a16:creationId xmlns:a16="http://schemas.microsoft.com/office/drawing/2014/main" id="{56A698D0-BD5C-4FC5-A613-CCB55F368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252538"/>
            <a:ext cx="8810625" cy="435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7">
            <a:extLst>
              <a:ext uri="{FF2B5EF4-FFF2-40B4-BE49-F238E27FC236}">
                <a16:creationId xmlns:a16="http://schemas.microsoft.com/office/drawing/2014/main" id="{D430ADD1-2BBE-49C2-A736-BC6D560B8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9788" y="3429000"/>
            <a:ext cx="387350" cy="8636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C0C032A0-255D-478C-885C-01F3991CB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 отримання таблиці з інтернету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Line 3">
            <a:extLst>
              <a:ext uri="{FF2B5EF4-FFF2-40B4-BE49-F238E27FC236}">
                <a16:creationId xmlns:a16="http://schemas.microsoft.com/office/drawing/2014/main" id="{3F6807F2-21E6-46A5-8DDC-E65CD7F597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0723" name="Рисунок 3">
            <a:extLst>
              <a:ext uri="{FF2B5EF4-FFF2-40B4-BE49-F238E27FC236}">
                <a16:creationId xmlns:a16="http://schemas.microsoft.com/office/drawing/2014/main" id="{53DD6AC7-2CC4-40B6-9865-A585498E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4863"/>
            <a:ext cx="91440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Рисунок 9">
            <a:extLst>
              <a:ext uri="{FF2B5EF4-FFF2-40B4-BE49-F238E27FC236}">
                <a16:creationId xmlns:a16="http://schemas.microsoft.com/office/drawing/2014/main" id="{7D943F4E-4A4F-4962-A956-4B0A99CF5E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063" y="3573463"/>
            <a:ext cx="1512887" cy="1454150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EEC588F8-F383-486B-88BB-6B09CB2243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 отримання таблиці з інтернету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Line 3">
            <a:extLst>
              <a:ext uri="{FF2B5EF4-FFF2-40B4-BE49-F238E27FC236}">
                <a16:creationId xmlns:a16="http://schemas.microsoft.com/office/drawing/2014/main" id="{11B2E394-FDA7-4AA9-B575-B004C943D51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7B44E1-AA52-44EE-B83D-C0702070C5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 отримання таблиці з інтернету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Запит та його кроки </a:t>
            </a:r>
          </a:p>
        </p:txBody>
      </p:sp>
      <p:pic>
        <p:nvPicPr>
          <p:cNvPr id="32772" name="Рисунок 2">
            <a:extLst>
              <a:ext uri="{FF2B5EF4-FFF2-40B4-BE49-F238E27FC236}">
                <a16:creationId xmlns:a16="http://schemas.microsoft.com/office/drawing/2014/main" id="{2FF61945-1FA6-4EC0-990B-E7A216950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841375"/>
            <a:ext cx="9159875" cy="460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Rectangle 7">
            <a:extLst>
              <a:ext uri="{FF2B5EF4-FFF2-40B4-BE49-F238E27FC236}">
                <a16:creationId xmlns:a16="http://schemas.microsoft.com/office/drawing/2014/main" id="{D0CCEDDB-1E79-40FA-B3D5-161751A76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8488" y="3933825"/>
            <a:ext cx="1890712" cy="122396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Line 3">
            <a:extLst>
              <a:ext uri="{FF2B5EF4-FFF2-40B4-BE49-F238E27FC236}">
                <a16:creationId xmlns:a16="http://schemas.microsoft.com/office/drawing/2014/main" id="{9257A020-51B8-4BBB-ACF6-2D65249BBD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6D732DD-A831-4F12-AEF9-58874A02B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 отримання таблиці з інтернету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Запит та його кроки. Крок 1 </a:t>
            </a:r>
          </a:p>
        </p:txBody>
      </p:sp>
      <p:pic>
        <p:nvPicPr>
          <p:cNvPr id="34820" name="Рисунок 3">
            <a:extLst>
              <a:ext uri="{FF2B5EF4-FFF2-40B4-BE49-F238E27FC236}">
                <a16:creationId xmlns:a16="http://schemas.microsoft.com/office/drawing/2014/main" id="{916BCDA2-AF4E-4CB3-8294-125FAE73E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5" y="684213"/>
            <a:ext cx="7956550" cy="389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Line 3">
            <a:extLst>
              <a:ext uri="{FF2B5EF4-FFF2-40B4-BE49-F238E27FC236}">
                <a16:creationId xmlns:a16="http://schemas.microsoft.com/office/drawing/2014/main" id="{BFC8A578-E324-41DD-846A-7AC59A46B1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7ED942C-1223-4841-A2F5-9E31EC0F4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 отримання таблиці з інтернету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Запит та його кроки. Крок 2</a:t>
            </a:r>
          </a:p>
        </p:txBody>
      </p:sp>
      <p:pic>
        <p:nvPicPr>
          <p:cNvPr id="36868" name="Рисунок 2">
            <a:extLst>
              <a:ext uri="{FF2B5EF4-FFF2-40B4-BE49-F238E27FC236}">
                <a16:creationId xmlns:a16="http://schemas.microsoft.com/office/drawing/2014/main" id="{7D3BBD58-6D1D-4EC1-9628-93BB1CD95A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684213"/>
            <a:ext cx="8810625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285E7-8511-4698-B4A4-6C4D796614C9}"/>
              </a:ext>
            </a:extLst>
          </p:cNvPr>
          <p:cNvSpPr txBox="1"/>
          <p:nvPr/>
        </p:nvSpPr>
        <p:spPr>
          <a:xfrm>
            <a:off x="215900" y="115888"/>
            <a:ext cx="8712200" cy="7032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defRPr/>
            </a:pP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Power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endParaRPr lang="uk-UA" altLang="ru-RU" sz="4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3075" name="Рисунок 3">
            <a:extLst>
              <a:ext uri="{FF2B5EF4-FFF2-40B4-BE49-F238E27FC236}">
                <a16:creationId xmlns:a16="http://schemas.microsoft.com/office/drawing/2014/main" id="{91E03FCE-8CC9-4D37-ADA2-77B834D2C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849313"/>
            <a:ext cx="9093200" cy="3024187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6" name="Rectangle 7">
            <a:extLst>
              <a:ext uri="{FF2B5EF4-FFF2-40B4-BE49-F238E27FC236}">
                <a16:creationId xmlns:a16="http://schemas.microsoft.com/office/drawing/2014/main" id="{CF46E12E-AEA3-4B51-899D-4C6B5BD15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0" y="1697038"/>
            <a:ext cx="6103938" cy="1384300"/>
          </a:xfrm>
          <a:prstGeom prst="rect">
            <a:avLst/>
          </a:prstGeom>
          <a:noFill/>
          <a:ln w="63500" cap="sq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077" name="Овал 1">
            <a:extLst>
              <a:ext uri="{FF2B5EF4-FFF2-40B4-BE49-F238E27FC236}">
                <a16:creationId xmlns:a16="http://schemas.microsoft.com/office/drawing/2014/main" id="{2C689B85-C058-4222-9D19-E998D26CC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338" y="1136650"/>
            <a:ext cx="1511300" cy="792163"/>
          </a:xfrm>
          <a:prstGeom prst="ellipse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pic>
        <p:nvPicPr>
          <p:cNvPr id="3078" name="Рисунок 9">
            <a:extLst>
              <a:ext uri="{FF2B5EF4-FFF2-40B4-BE49-F238E27FC236}">
                <a16:creationId xmlns:a16="http://schemas.microsoft.com/office/drawing/2014/main" id="{798BD2FA-80F6-4E7B-A923-41F2AF2670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3" y="4530725"/>
            <a:ext cx="8988425" cy="2282825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7">
            <a:extLst>
              <a:ext uri="{FF2B5EF4-FFF2-40B4-BE49-F238E27FC236}">
                <a16:creationId xmlns:a16="http://schemas.microsoft.com/office/drawing/2014/main" id="{857BDD89-2A67-409D-8FBC-A8050EFDDA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4913" y="6151563"/>
            <a:ext cx="4022725" cy="5556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080" name="Rectangle 7">
            <a:extLst>
              <a:ext uri="{FF2B5EF4-FFF2-40B4-BE49-F238E27FC236}">
                <a16:creationId xmlns:a16="http://schemas.microsoft.com/office/drawing/2014/main" id="{35DA33DA-8C2E-42F4-B551-7CEBCEADA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5084763"/>
            <a:ext cx="981075" cy="1138237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081" name="Rectangle 7">
            <a:extLst>
              <a:ext uri="{FF2B5EF4-FFF2-40B4-BE49-F238E27FC236}">
                <a16:creationId xmlns:a16="http://schemas.microsoft.com/office/drawing/2014/main" id="{C6F39740-2B74-4ABA-99CC-38244B72D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5137150"/>
            <a:ext cx="6275387" cy="1014413"/>
          </a:xfrm>
          <a:prstGeom prst="rect">
            <a:avLst/>
          </a:prstGeom>
          <a:noFill/>
          <a:ln w="63500" cap="sq">
            <a:solidFill>
              <a:srgbClr val="FF33CC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3082" name="Text Box 8">
            <a:extLst>
              <a:ext uri="{FF2B5EF4-FFF2-40B4-BE49-F238E27FC236}">
                <a16:creationId xmlns:a16="http://schemas.microsoft.com/office/drawing/2014/main" id="{678FB60E-BC61-472B-BA54-9542E6EB6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4351338"/>
            <a:ext cx="3906838" cy="606425"/>
          </a:xfrm>
          <a:prstGeom prst="rect">
            <a:avLst/>
          </a:prstGeom>
          <a:solidFill>
            <a:srgbClr val="FFFF00"/>
          </a:solidFill>
          <a:ln w="57240" cap="sq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eaLnBrk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400" b="1" i="1">
                <a:solidFill>
                  <a:srgbClr val="21212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MS Power BI Desktop</a:t>
            </a:r>
            <a:endParaRPr lang="uk-UA" altLang="ru-RU" sz="2400" b="1" i="1">
              <a:solidFill>
                <a:srgbClr val="21212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83" name="Rectangle 9">
            <a:extLst>
              <a:ext uri="{FF2B5EF4-FFF2-40B4-BE49-F238E27FC236}">
                <a16:creationId xmlns:a16="http://schemas.microsoft.com/office/drawing/2014/main" id="{6B31E50C-213A-4098-98A3-1B70BD2F4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8375" y="6116638"/>
            <a:ext cx="911225" cy="427037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r>
              <a:rPr lang="en-US" altLang="ru-RU" sz="2000" b="1">
                <a:solidFill>
                  <a:srgbClr val="171717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&gt; 140</a:t>
            </a:r>
          </a:p>
        </p:txBody>
      </p:sp>
      <p:pic>
        <p:nvPicPr>
          <p:cNvPr id="3084" name="Рисунок 11">
            <a:extLst>
              <a:ext uri="{FF2B5EF4-FFF2-40B4-BE49-F238E27FC236}">
                <a16:creationId xmlns:a16="http://schemas.microsoft.com/office/drawing/2014/main" id="{B2D83D22-4C91-46FA-BD9B-60E9251C5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34950"/>
            <a:ext cx="5222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9066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Line 3">
            <a:extLst>
              <a:ext uri="{FF2B5EF4-FFF2-40B4-BE49-F238E27FC236}">
                <a16:creationId xmlns:a16="http://schemas.microsoft.com/office/drawing/2014/main" id="{011C24C5-925E-4385-9CCC-CF32EA15748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71A064F-1ED9-47E8-BE50-C2D9CC85F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 отримання таблиці з інтернету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Запит та його кроки. Крок 3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674DE33-A48F-464C-A7DB-D8E06641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75" y="727075"/>
            <a:ext cx="8810625" cy="4162425"/>
          </a:xfrm>
          <a:prstGeom prst="rect">
            <a:avLst/>
          </a:prstGeom>
          <a:ln w="63500">
            <a:solidFill>
              <a:schemeClr val="accent5">
                <a:lumMod val="50000"/>
              </a:schemeClr>
            </a:solidFill>
          </a:ln>
        </p:spPr>
      </p:pic>
      <p:sp>
        <p:nvSpPr>
          <p:cNvPr id="38917" name="Овал 6">
            <a:extLst>
              <a:ext uri="{FF2B5EF4-FFF2-40B4-BE49-F238E27FC236}">
                <a16:creationId xmlns:a16="http://schemas.microsoft.com/office/drawing/2014/main" id="{70D85A41-FECC-45C4-BB34-33861C345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1416050"/>
            <a:ext cx="1727200" cy="317500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76A5FA9-0BA9-4541-BF8A-35B9BB8CB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975" y="4349750"/>
            <a:ext cx="6065838" cy="2508250"/>
          </a:xfrm>
          <a:prstGeom prst="rect">
            <a:avLst/>
          </a:prstGeom>
          <a:ln w="63500">
            <a:solidFill>
              <a:schemeClr val="accent5">
                <a:lumMod val="50000"/>
              </a:schemeClr>
            </a:solidFill>
          </a:ln>
        </p:spPr>
      </p:pic>
      <p:sp>
        <p:nvSpPr>
          <p:cNvPr id="38919" name="Овал 6">
            <a:extLst>
              <a:ext uri="{FF2B5EF4-FFF2-40B4-BE49-F238E27FC236}">
                <a16:creationId xmlns:a16="http://schemas.microsoft.com/office/drawing/2014/main" id="{C65DFBC7-F6B1-4227-8376-05D11F1D7F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6838" y="4281488"/>
            <a:ext cx="1212851" cy="317500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Line 3">
            <a:extLst>
              <a:ext uri="{FF2B5EF4-FFF2-40B4-BE49-F238E27FC236}">
                <a16:creationId xmlns:a16="http://schemas.microsoft.com/office/drawing/2014/main" id="{C7221630-A371-4AF9-B425-46C28D00DFF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3E39EA7-8C8F-4E15-9B0F-3EC2B2580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 отримання таблиці з інтернету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Запит та його кроки</a:t>
            </a:r>
          </a:p>
        </p:txBody>
      </p:sp>
      <p:pic>
        <p:nvPicPr>
          <p:cNvPr id="40964" name="Рисунок 2">
            <a:extLst>
              <a:ext uri="{FF2B5EF4-FFF2-40B4-BE49-F238E27FC236}">
                <a16:creationId xmlns:a16="http://schemas.microsoft.com/office/drawing/2014/main" id="{A0497D76-A803-4478-BBC6-16BB8A10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7500"/>
            <a:ext cx="9144000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2B3D2746-5E82-4848-BDD1-8E98ECF00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04813"/>
            <a:ext cx="9144000" cy="2232025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 +Excel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-</a:t>
            </a:r>
            <a:r>
              <a:rPr lang="uk-UA" altLang="ru-RU" sz="4400" b="1" dirty="0">
                <a:solidFill>
                  <a:schemeClr val="accent6"/>
                </a:solidFill>
                <a:latin typeface="Tahoma" panose="020B0604030504040204" pitchFamily="34" charset="0"/>
              </a:rPr>
              <a:t>файли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C9AF58-FDB8-4BAA-8276-79FB5CF49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41663"/>
            <a:ext cx="9144000" cy="1582737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2. </a:t>
            </a:r>
            <a: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«Отримати та перетворити дані».</a:t>
            </a:r>
            <a:b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en-US" altLang="ru-RU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</a:t>
            </a:r>
            <a:r>
              <a:rPr lang="uk-UA" altLang="ru-RU" b="1" i="1" dirty="0">
                <a:solidFill>
                  <a:schemeClr val="accent6"/>
                </a:solidFill>
                <a:latin typeface="Tahoma" panose="020B0604030504040204" pitchFamily="34" charset="0"/>
              </a:rPr>
              <a:t>-</a:t>
            </a:r>
            <a: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файли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endParaRPr lang="uk-UA" altLang="ru-RU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43012" name="Рисунок 3">
            <a:extLst>
              <a:ext uri="{FF2B5EF4-FFF2-40B4-BE49-F238E27FC236}">
                <a16:creationId xmlns:a16="http://schemas.microsoft.com/office/drawing/2014/main" id="{8D101B0C-079E-49DC-A4CE-7C3B43DA9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49725"/>
            <a:ext cx="90773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Овал 6">
            <a:extLst>
              <a:ext uri="{FF2B5EF4-FFF2-40B4-BE49-F238E27FC236}">
                <a16:creationId xmlns:a16="http://schemas.microsoft.com/office/drawing/2014/main" id="{B55BBB52-FA97-46F9-B496-815E23223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00" y="5157788"/>
            <a:ext cx="1727200" cy="935037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29AD5AE0-9F21-4705-AE88-3A7FFFE9AB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Отримування даних</a:t>
            </a:r>
          </a:p>
        </p:txBody>
      </p:sp>
      <p:sp>
        <p:nvSpPr>
          <p:cNvPr id="45059" name="Line 3">
            <a:extLst>
              <a:ext uri="{FF2B5EF4-FFF2-40B4-BE49-F238E27FC236}">
                <a16:creationId xmlns:a16="http://schemas.microsoft.com/office/drawing/2014/main" id="{0CE7C77B-859E-45C6-9EAB-6ECEA628ED9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5060" name="Рисунок 7">
            <a:extLst>
              <a:ext uri="{FF2B5EF4-FFF2-40B4-BE49-F238E27FC236}">
                <a16:creationId xmlns:a16="http://schemas.microsoft.com/office/drawing/2014/main" id="{B0BDBBD7-CD8E-4D67-9B1B-171D25110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684213"/>
            <a:ext cx="9202738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1" name="Rectangle 7">
            <a:extLst>
              <a:ext uri="{FF2B5EF4-FFF2-40B4-BE49-F238E27FC236}">
                <a16:creationId xmlns:a16="http://schemas.microsoft.com/office/drawing/2014/main" id="{601D4B79-9088-4314-99AA-4F79CB576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1271588"/>
            <a:ext cx="1619250" cy="46355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5062" name="Rectangle 7">
            <a:extLst>
              <a:ext uri="{FF2B5EF4-FFF2-40B4-BE49-F238E27FC236}">
                <a16:creationId xmlns:a16="http://schemas.microsoft.com/office/drawing/2014/main" id="{4CB9649C-D37F-49F0-A406-0E222B6CD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25" y="1735138"/>
            <a:ext cx="3514725" cy="1687512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5063" name="Rectangle 7">
            <a:extLst>
              <a:ext uri="{FF2B5EF4-FFF2-40B4-BE49-F238E27FC236}">
                <a16:creationId xmlns:a16="http://schemas.microsoft.com/office/drawing/2014/main" id="{090C3034-B1F9-457F-85EF-D1D6BC176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3429000"/>
            <a:ext cx="3354388" cy="237490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5064" name="Oval 22">
            <a:extLst>
              <a:ext uri="{FF2B5EF4-FFF2-40B4-BE49-F238E27FC236}">
                <a16:creationId xmlns:a16="http://schemas.microsoft.com/office/drawing/2014/main" id="{DB8B9DAE-7BB8-4DDB-86E2-0066F379E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513" y="1477963"/>
            <a:ext cx="377825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5065" name="Text Box 23">
            <a:extLst>
              <a:ext uri="{FF2B5EF4-FFF2-40B4-BE49-F238E27FC236}">
                <a16:creationId xmlns:a16="http://schemas.microsoft.com/office/drawing/2014/main" id="{8162B2FC-013D-4EBA-AAF2-87AB611F1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3488" y="1401763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cxnSp>
        <p:nvCxnSpPr>
          <p:cNvPr id="45066" name="Прямая со стрелкой 2">
            <a:extLst>
              <a:ext uri="{FF2B5EF4-FFF2-40B4-BE49-F238E27FC236}">
                <a16:creationId xmlns:a16="http://schemas.microsoft.com/office/drawing/2014/main" id="{89A0E13B-7E15-4685-BD28-525D5C11A15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84438" y="549275"/>
            <a:ext cx="1727200" cy="1185863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3D922ADD-B27B-4FCA-8E51-D00B56A34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Отримування даних. Вибір джерела даних</a:t>
            </a:r>
          </a:p>
        </p:txBody>
      </p:sp>
      <p:sp>
        <p:nvSpPr>
          <p:cNvPr id="47107" name="Line 3">
            <a:extLst>
              <a:ext uri="{FF2B5EF4-FFF2-40B4-BE49-F238E27FC236}">
                <a16:creationId xmlns:a16="http://schemas.microsoft.com/office/drawing/2014/main" id="{0AE449F7-0259-4994-8A82-7C96802332A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7108" name="Рисунок 6">
            <a:extLst>
              <a:ext uri="{FF2B5EF4-FFF2-40B4-BE49-F238E27FC236}">
                <a16:creationId xmlns:a16="http://schemas.microsoft.com/office/drawing/2014/main" id="{6D84379D-5D0F-4CAC-8912-D339F5170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63" y="762000"/>
            <a:ext cx="9102726" cy="615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9" name="Rectangle 7">
            <a:extLst>
              <a:ext uri="{FF2B5EF4-FFF2-40B4-BE49-F238E27FC236}">
                <a16:creationId xmlns:a16="http://schemas.microsoft.com/office/drawing/2014/main" id="{4835306B-6E8D-4DA8-B573-63133DB8B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8" y="2243138"/>
            <a:ext cx="2425700" cy="463550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7110" name="Rectangle 7">
            <a:extLst>
              <a:ext uri="{FF2B5EF4-FFF2-40B4-BE49-F238E27FC236}">
                <a16:creationId xmlns:a16="http://schemas.microsoft.com/office/drawing/2014/main" id="{28C4D74C-4AD5-4F18-A929-FE2943182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8" y="1484313"/>
            <a:ext cx="696912" cy="758825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7111" name="Rectangle 7">
            <a:extLst>
              <a:ext uri="{FF2B5EF4-FFF2-40B4-BE49-F238E27FC236}">
                <a16:creationId xmlns:a16="http://schemas.microsoft.com/office/drawing/2014/main" id="{58C9E6CC-3FEB-497D-8FFB-918544D93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2243138"/>
            <a:ext cx="2425700" cy="463550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7D1E7C-53A5-49D0-A536-2171A8AE2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38" y="3789363"/>
            <a:ext cx="6384925" cy="3124200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47113" name="Rectangle 7">
            <a:extLst>
              <a:ext uri="{FF2B5EF4-FFF2-40B4-BE49-F238E27FC236}">
                <a16:creationId xmlns:a16="http://schemas.microsoft.com/office/drawing/2014/main" id="{9C1B9869-653E-4178-8223-27B7EF76A3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6154738"/>
            <a:ext cx="2879725" cy="360362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B33A43D6-C39B-4378-93B3-341477B95D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Отримування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/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перетворення даних </a:t>
            </a:r>
          </a:p>
        </p:txBody>
      </p:sp>
      <p:sp>
        <p:nvSpPr>
          <p:cNvPr id="49155" name="Line 3">
            <a:extLst>
              <a:ext uri="{FF2B5EF4-FFF2-40B4-BE49-F238E27FC236}">
                <a16:creationId xmlns:a16="http://schemas.microsoft.com/office/drawing/2014/main" id="{8528763E-F09D-449D-9ECF-C941F4F233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49156" name="Рисунок 2">
            <a:extLst>
              <a:ext uri="{FF2B5EF4-FFF2-40B4-BE49-F238E27FC236}">
                <a16:creationId xmlns:a16="http://schemas.microsoft.com/office/drawing/2014/main" id="{B037C35B-FF22-4CED-9155-8C9907A38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854075"/>
            <a:ext cx="9145588" cy="4038600"/>
          </a:xfrm>
          <a:prstGeom prst="rect">
            <a:avLst/>
          </a:prstGeom>
          <a:noFill/>
          <a:ln w="635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157" name="Rectangle 7">
            <a:extLst>
              <a:ext uri="{FF2B5EF4-FFF2-40B4-BE49-F238E27FC236}">
                <a16:creationId xmlns:a16="http://schemas.microsoft.com/office/drawing/2014/main" id="{444331EF-C517-4059-A20E-4634EE13D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394200"/>
            <a:ext cx="769938" cy="465138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9158" name="Rectangle 7">
            <a:extLst>
              <a:ext uri="{FF2B5EF4-FFF2-40B4-BE49-F238E27FC236}">
                <a16:creationId xmlns:a16="http://schemas.microsoft.com/office/drawing/2014/main" id="{53D49429-07BD-4CD2-A56D-556B73F0A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5763" y="4394200"/>
            <a:ext cx="1365250" cy="465138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49159" name="Rectangle 2">
            <a:extLst>
              <a:ext uri="{FF2B5EF4-FFF2-40B4-BE49-F238E27FC236}">
                <a16:creationId xmlns:a16="http://schemas.microsoft.com/office/drawing/2014/main" id="{8FC0EA2D-CB38-40DC-A71D-2881235D6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6838" y="3789363"/>
            <a:ext cx="577850" cy="72231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altLang="ru-RU" sz="600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uk-UA" altLang="ru-RU" sz="6000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EA74AD68-3A59-4D54-B5A7-C463AA129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Перетворення даних. Заміна типу колонки </a:t>
            </a:r>
          </a:p>
        </p:txBody>
      </p:sp>
      <p:sp>
        <p:nvSpPr>
          <p:cNvPr id="51203" name="Line 3">
            <a:extLst>
              <a:ext uri="{FF2B5EF4-FFF2-40B4-BE49-F238E27FC236}">
                <a16:creationId xmlns:a16="http://schemas.microsoft.com/office/drawing/2014/main" id="{06BC4D31-88D4-42B0-998F-31A4EF01C0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1204" name="Рисунок 2">
            <a:extLst>
              <a:ext uri="{FF2B5EF4-FFF2-40B4-BE49-F238E27FC236}">
                <a16:creationId xmlns:a16="http://schemas.microsoft.com/office/drawing/2014/main" id="{A55DDDC4-C516-48F7-9C71-F29BF551D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852488"/>
            <a:ext cx="9175751" cy="4518025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5" name="Рисунок 7">
            <a:extLst>
              <a:ext uri="{FF2B5EF4-FFF2-40B4-BE49-F238E27FC236}">
                <a16:creationId xmlns:a16="http://schemas.microsoft.com/office/drawing/2014/main" id="{273AF51B-5AEF-4BCD-9C51-975E38B65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111500"/>
            <a:ext cx="6389688" cy="2984500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6" name="Rectangle 7">
            <a:extLst>
              <a:ext uri="{FF2B5EF4-FFF2-40B4-BE49-F238E27FC236}">
                <a16:creationId xmlns:a16="http://schemas.microsoft.com/office/drawing/2014/main" id="{1296E437-A52D-4627-ABDD-4A60B0C4B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838" y="5192713"/>
            <a:ext cx="1944687" cy="579437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1207" name="Rectangle 7">
            <a:extLst>
              <a:ext uri="{FF2B5EF4-FFF2-40B4-BE49-F238E27FC236}">
                <a16:creationId xmlns:a16="http://schemas.microsoft.com/office/drawing/2014/main" id="{73C8AD3B-C294-485F-99FF-F4D3CD04C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1700213"/>
            <a:ext cx="1900237" cy="1322387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1208" name="Rectangle 7">
            <a:extLst>
              <a:ext uri="{FF2B5EF4-FFF2-40B4-BE49-F238E27FC236}">
                <a16:creationId xmlns:a16="http://schemas.microsoft.com/office/drawing/2014/main" id="{0DAC332B-091A-40B1-B7C3-767B3FCD0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1344613"/>
            <a:ext cx="1944688" cy="355600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1209" name="Rectangle 7">
            <a:extLst>
              <a:ext uri="{FF2B5EF4-FFF2-40B4-BE49-F238E27FC236}">
                <a16:creationId xmlns:a16="http://schemas.microsoft.com/office/drawing/2014/main" id="{C8A63F29-BACC-4FEF-9B89-37D84AD9B4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488" y="1084263"/>
            <a:ext cx="755650" cy="458787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1210" name="Rectangle 7">
            <a:extLst>
              <a:ext uri="{FF2B5EF4-FFF2-40B4-BE49-F238E27FC236}">
                <a16:creationId xmlns:a16="http://schemas.microsoft.com/office/drawing/2014/main" id="{B1600951-2C0A-491B-8FD0-F30EF0B30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763" y="2093913"/>
            <a:ext cx="1900237" cy="290512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1211" name="Rectangle 7">
            <a:extLst>
              <a:ext uri="{FF2B5EF4-FFF2-40B4-BE49-F238E27FC236}">
                <a16:creationId xmlns:a16="http://schemas.microsoft.com/office/drawing/2014/main" id="{A43F93B0-C96F-4967-B006-0DF7D6589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588" y="2708275"/>
            <a:ext cx="1792287" cy="2089150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F27BF03B-DFDA-4F00-AADB-2B04EE60C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54768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Перейменування колонки</a:t>
            </a:r>
          </a:p>
        </p:txBody>
      </p:sp>
      <p:sp>
        <p:nvSpPr>
          <p:cNvPr id="53251" name="Line 3">
            <a:extLst>
              <a:ext uri="{FF2B5EF4-FFF2-40B4-BE49-F238E27FC236}">
                <a16:creationId xmlns:a16="http://schemas.microsoft.com/office/drawing/2014/main" id="{3A1D8918-B871-4A37-B241-4433AA27C9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3252" name="Рисунок 2">
            <a:extLst>
              <a:ext uri="{FF2B5EF4-FFF2-40B4-BE49-F238E27FC236}">
                <a16:creationId xmlns:a16="http://schemas.microsoft.com/office/drawing/2014/main" id="{22C67774-4A01-477A-AF46-521023FB0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573088"/>
            <a:ext cx="7181850" cy="4173537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3" name="Рисунок 6">
            <a:extLst>
              <a:ext uri="{FF2B5EF4-FFF2-40B4-BE49-F238E27FC236}">
                <a16:creationId xmlns:a16="http://schemas.microsoft.com/office/drawing/2014/main" id="{31EAFE3E-D3A7-41B9-8185-746AD9DEAB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725" y="2659063"/>
            <a:ext cx="6391275" cy="4173537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254" name="Rectangle 7">
            <a:extLst>
              <a:ext uri="{FF2B5EF4-FFF2-40B4-BE49-F238E27FC236}">
                <a16:creationId xmlns:a16="http://schemas.microsoft.com/office/drawing/2014/main" id="{C408826A-476D-4C77-831E-C89132BD8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4330700"/>
            <a:ext cx="1511300" cy="250825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3255" name="Rectangle 7">
            <a:extLst>
              <a:ext uri="{FF2B5EF4-FFF2-40B4-BE49-F238E27FC236}">
                <a16:creationId xmlns:a16="http://schemas.microsoft.com/office/drawing/2014/main" id="{9D6A4A32-161E-46D1-A874-233D7F5E1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2284413"/>
            <a:ext cx="1511300" cy="249237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3256" name="Rectangle 7">
            <a:extLst>
              <a:ext uri="{FF2B5EF4-FFF2-40B4-BE49-F238E27FC236}">
                <a16:creationId xmlns:a16="http://schemas.microsoft.com/office/drawing/2014/main" id="{E128A167-B764-4C31-A095-174BDFDE9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1982788"/>
            <a:ext cx="3024187" cy="287337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3257" name="Rectangle 7">
            <a:extLst>
              <a:ext uri="{FF2B5EF4-FFF2-40B4-BE49-F238E27FC236}">
                <a16:creationId xmlns:a16="http://schemas.microsoft.com/office/drawing/2014/main" id="{FBEE11FB-3CCD-4C99-82F8-4FB95BB567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4043363"/>
            <a:ext cx="1800225" cy="287337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AF65CA58-79AC-472E-9DF3-9EF46DE04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Фільтрування даних таблиці</a:t>
            </a:r>
          </a:p>
        </p:txBody>
      </p:sp>
      <p:sp>
        <p:nvSpPr>
          <p:cNvPr id="55299" name="Line 3">
            <a:extLst>
              <a:ext uri="{FF2B5EF4-FFF2-40B4-BE49-F238E27FC236}">
                <a16:creationId xmlns:a16="http://schemas.microsoft.com/office/drawing/2014/main" id="{B1E0DFBE-856A-4871-BCFA-C52CCFC28B9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5300" name="Рисунок 6">
            <a:extLst>
              <a:ext uri="{FF2B5EF4-FFF2-40B4-BE49-F238E27FC236}">
                <a16:creationId xmlns:a16="http://schemas.microsoft.com/office/drawing/2014/main" id="{23086CB4-9DE6-4457-9FEB-A3B333E937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7681913" cy="6016625"/>
          </a:xfrm>
          <a:prstGeom prst="rect">
            <a:avLst/>
          </a:prstGeom>
          <a:noFill/>
          <a:ln w="381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301" name="Rectangle 7">
            <a:extLst>
              <a:ext uri="{FF2B5EF4-FFF2-40B4-BE49-F238E27FC236}">
                <a16:creationId xmlns:a16="http://schemas.microsoft.com/office/drawing/2014/main" id="{307F831E-73C5-4568-B179-BF3F95926C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825" y="2852738"/>
            <a:ext cx="1819275" cy="360362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5302" name="Rectangle 7">
            <a:extLst>
              <a:ext uri="{FF2B5EF4-FFF2-40B4-BE49-F238E27FC236}">
                <a16:creationId xmlns:a16="http://schemas.microsoft.com/office/drawing/2014/main" id="{B2BD73DF-BADA-4657-B68B-2F1BEF29C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5045075"/>
            <a:ext cx="2033587" cy="1408113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5303" name="Овал 8">
            <a:extLst>
              <a:ext uri="{FF2B5EF4-FFF2-40B4-BE49-F238E27FC236}">
                <a16:creationId xmlns:a16="http://schemas.microsoft.com/office/drawing/2014/main" id="{B7BE0A3F-D5DD-46B8-BE14-5E4B888ED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5516563"/>
            <a:ext cx="835025" cy="288925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157C3247-5248-406F-8662-3CB7FB5F5E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Застосовані кроки отримання та перетворення даних</a:t>
            </a:r>
          </a:p>
        </p:txBody>
      </p:sp>
      <p:sp>
        <p:nvSpPr>
          <p:cNvPr id="57347" name="Line 3">
            <a:extLst>
              <a:ext uri="{FF2B5EF4-FFF2-40B4-BE49-F238E27FC236}">
                <a16:creationId xmlns:a16="http://schemas.microsoft.com/office/drawing/2014/main" id="{50FDCC14-E85F-49BA-A705-A4DF473BFCB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7348" name="Рисунок 2">
            <a:extLst>
              <a:ext uri="{FF2B5EF4-FFF2-40B4-BE49-F238E27FC236}">
                <a16:creationId xmlns:a16="http://schemas.microsoft.com/office/drawing/2014/main" id="{1CFCB4DF-2D29-430D-833F-FE455B0F8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8716963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9" name="Rectangle 7">
            <a:extLst>
              <a:ext uri="{FF2B5EF4-FFF2-40B4-BE49-F238E27FC236}">
                <a16:creationId xmlns:a16="http://schemas.microsoft.com/office/drawing/2014/main" id="{2832C34A-3189-4720-89B0-63BF8C2674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8263" y="4508500"/>
            <a:ext cx="3384550" cy="1873250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Цилиндр 4">
            <a:extLst>
              <a:ext uri="{FF2B5EF4-FFF2-40B4-BE49-F238E27FC236}">
                <a16:creationId xmlns:a16="http://schemas.microsoft.com/office/drawing/2014/main" id="{7A4FFAB5-6429-4189-933D-0BE973946C18}"/>
              </a:ext>
            </a:extLst>
          </p:cNvPr>
          <p:cNvSpPr/>
          <p:nvPr/>
        </p:nvSpPr>
        <p:spPr>
          <a:xfrm>
            <a:off x="2747963" y="3251200"/>
            <a:ext cx="754062" cy="666750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1800"/>
          </a:p>
        </p:txBody>
      </p:sp>
      <p:sp>
        <p:nvSpPr>
          <p:cNvPr id="6" name="Куб 5">
            <a:extLst>
              <a:ext uri="{FF2B5EF4-FFF2-40B4-BE49-F238E27FC236}">
                <a16:creationId xmlns:a16="http://schemas.microsoft.com/office/drawing/2014/main" id="{95A01549-118F-4B10-938A-F45E739ED995}"/>
              </a:ext>
            </a:extLst>
          </p:cNvPr>
          <p:cNvSpPr/>
          <p:nvPr/>
        </p:nvSpPr>
        <p:spPr>
          <a:xfrm>
            <a:off x="4591050" y="3227388"/>
            <a:ext cx="714375" cy="665162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1800"/>
          </a:p>
        </p:txBody>
      </p:sp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8706E9C6-E412-4AF6-88D1-49644E37C56C}"/>
              </a:ext>
            </a:extLst>
          </p:cNvPr>
          <p:cNvSpPr/>
          <p:nvPr/>
        </p:nvSpPr>
        <p:spPr>
          <a:xfrm>
            <a:off x="1878013" y="3482975"/>
            <a:ext cx="273050" cy="1841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1800"/>
          </a:p>
        </p:txBody>
      </p:sp>
      <p:sp>
        <p:nvSpPr>
          <p:cNvPr id="9" name="Стрелка: вправо 8">
            <a:extLst>
              <a:ext uri="{FF2B5EF4-FFF2-40B4-BE49-F238E27FC236}">
                <a16:creationId xmlns:a16="http://schemas.microsoft.com/office/drawing/2014/main" id="{9ABA901E-A7DC-4BE9-81C7-C492AFCF95EC}"/>
              </a:ext>
            </a:extLst>
          </p:cNvPr>
          <p:cNvSpPr/>
          <p:nvPr/>
        </p:nvSpPr>
        <p:spPr>
          <a:xfrm>
            <a:off x="3773488" y="3500438"/>
            <a:ext cx="273050" cy="1841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1800"/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3867A2BE-3A61-4DB2-894D-DCAB89413742}"/>
              </a:ext>
            </a:extLst>
          </p:cNvPr>
          <p:cNvSpPr/>
          <p:nvPr/>
        </p:nvSpPr>
        <p:spPr>
          <a:xfrm>
            <a:off x="5576888" y="3500438"/>
            <a:ext cx="273050" cy="18415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1800"/>
          </a:p>
        </p:txBody>
      </p:sp>
      <p:pic>
        <p:nvPicPr>
          <p:cNvPr id="5127" name="Рисунок 2">
            <a:extLst>
              <a:ext uri="{FF2B5EF4-FFF2-40B4-BE49-F238E27FC236}">
                <a16:creationId xmlns:a16="http://schemas.microsoft.com/office/drawing/2014/main" id="{1C5FD769-B92D-4B98-A5D6-44C8C3C82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" y="1698625"/>
            <a:ext cx="4548188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Звезда: 5 точек 12">
            <a:extLst>
              <a:ext uri="{FF2B5EF4-FFF2-40B4-BE49-F238E27FC236}">
                <a16:creationId xmlns:a16="http://schemas.microsoft.com/office/drawing/2014/main" id="{D1C9FA48-1347-48D8-A8DE-102C4B2DC6EB}"/>
              </a:ext>
            </a:extLst>
          </p:cNvPr>
          <p:cNvSpPr/>
          <p:nvPr/>
        </p:nvSpPr>
        <p:spPr>
          <a:xfrm>
            <a:off x="3062288" y="3536950"/>
            <a:ext cx="206375" cy="184150"/>
          </a:xfrm>
          <a:prstGeom prst="star5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1800"/>
          </a:p>
        </p:txBody>
      </p:sp>
      <p:sp>
        <p:nvSpPr>
          <p:cNvPr id="14" name="Блок-схема: внутренняя память 13">
            <a:extLst>
              <a:ext uri="{FF2B5EF4-FFF2-40B4-BE49-F238E27FC236}">
                <a16:creationId xmlns:a16="http://schemas.microsoft.com/office/drawing/2014/main" id="{96672666-1B20-4AA5-BDBE-D09C2A3A25DC}"/>
              </a:ext>
            </a:extLst>
          </p:cNvPr>
          <p:cNvSpPr/>
          <p:nvPr/>
        </p:nvSpPr>
        <p:spPr>
          <a:xfrm>
            <a:off x="6119813" y="3251200"/>
            <a:ext cx="714375" cy="666750"/>
          </a:xfrm>
          <a:prstGeom prst="flowChartInternalStorage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18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2CF2DC-4548-46C7-91B6-D128103F30E1}"/>
              </a:ext>
            </a:extLst>
          </p:cNvPr>
          <p:cNvSpPr txBox="1"/>
          <p:nvPr/>
        </p:nvSpPr>
        <p:spPr>
          <a:xfrm>
            <a:off x="1341438" y="4402138"/>
            <a:ext cx="1281112" cy="3397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SSIS</a:t>
            </a:r>
            <a:endParaRPr lang="uk-UA" sz="16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9AA79-BEC6-4688-AA70-E91590EAADBD}"/>
              </a:ext>
            </a:extLst>
          </p:cNvPr>
          <p:cNvSpPr txBox="1"/>
          <p:nvPr/>
        </p:nvSpPr>
        <p:spPr>
          <a:xfrm>
            <a:off x="3251200" y="4402138"/>
            <a:ext cx="1339850" cy="3397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SSAS</a:t>
            </a:r>
            <a:endParaRPr lang="uk-UA" sz="16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1BAA230-29FD-4C8C-8A77-15378EAF44A8}"/>
              </a:ext>
            </a:extLst>
          </p:cNvPr>
          <p:cNvSpPr txBox="1"/>
          <p:nvPr/>
        </p:nvSpPr>
        <p:spPr>
          <a:xfrm>
            <a:off x="5102225" y="4402138"/>
            <a:ext cx="1281113" cy="3397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SSRS</a:t>
            </a:r>
            <a:endParaRPr lang="uk-UA" sz="16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33" name="TextBox 20">
            <a:extLst>
              <a:ext uri="{FF2B5EF4-FFF2-40B4-BE49-F238E27FC236}">
                <a16:creationId xmlns:a16="http://schemas.microsoft.com/office/drawing/2014/main" id="{28A7EE05-7B7B-46A0-8EF6-F5B3A8F86A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125" y="4402138"/>
            <a:ext cx="2209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uk-UA" sz="1800" b="1" i="1">
                <a:solidFill>
                  <a:schemeClr val="tx2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Enterprise BI</a:t>
            </a:r>
            <a:endParaRPr lang="uk-UA" altLang="uk-UA" sz="1800" b="1" i="1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34" name="TextBox 21">
            <a:extLst>
              <a:ext uri="{FF2B5EF4-FFF2-40B4-BE49-F238E27FC236}">
                <a16:creationId xmlns:a16="http://schemas.microsoft.com/office/drawing/2014/main" id="{2074A9A2-7DCC-4CAB-86DF-E7F2C91576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04013" y="5337175"/>
            <a:ext cx="24399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ru-RU" sz="1800" b="1" i="1">
                <a:solidFill>
                  <a:schemeClr val="tx2"/>
                </a:solidFill>
                <a:latin typeface="Tahoma" panose="020B0604030504040204" pitchFamily="34" charset="0"/>
              </a:rPr>
              <a:t>Self Service BI</a:t>
            </a:r>
            <a:endParaRPr lang="uk-UA" altLang="uk-UA" sz="1800" b="1">
              <a:solidFill>
                <a:schemeClr val="tx2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CFA0212-682F-40FF-8C81-297A8746AE72}"/>
              </a:ext>
            </a:extLst>
          </p:cNvPr>
          <p:cNvSpPr txBox="1"/>
          <p:nvPr/>
        </p:nvSpPr>
        <p:spPr>
          <a:xfrm>
            <a:off x="381000" y="5189538"/>
            <a:ext cx="6711950" cy="8302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endParaRPr lang="en-US" sz="16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defRPr/>
            </a:pPr>
            <a:endParaRPr lang="en-US" sz="16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defRPr/>
            </a:pPr>
            <a:r>
              <a:rPr lang="en-US" sz="16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MS Power BI</a:t>
            </a:r>
            <a:endParaRPr lang="uk-UA" sz="16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850A73-D953-436F-AE65-724FF7B00B4B}"/>
              </a:ext>
            </a:extLst>
          </p:cNvPr>
          <p:cNvSpPr txBox="1"/>
          <p:nvPr/>
        </p:nvSpPr>
        <p:spPr>
          <a:xfrm>
            <a:off x="250825" y="2865438"/>
            <a:ext cx="1282700" cy="3381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OLTP &amp; …</a:t>
            </a:r>
            <a:endParaRPr lang="uk-UA" sz="1600" b="1" i="1" dirty="0">
              <a:solidFill>
                <a:schemeClr val="accent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EA75F32-5A20-41D9-A618-7AEBEE5D9452}"/>
              </a:ext>
            </a:extLst>
          </p:cNvPr>
          <p:cNvSpPr txBox="1"/>
          <p:nvPr/>
        </p:nvSpPr>
        <p:spPr>
          <a:xfrm>
            <a:off x="2538413" y="2865438"/>
            <a:ext cx="1339850" cy="3381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DW</a:t>
            </a:r>
            <a:endParaRPr lang="uk-UA" sz="1600" b="1" i="1" dirty="0">
              <a:solidFill>
                <a:schemeClr val="accent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1C0CD8-9E3A-40FC-894A-87BA0C39993C}"/>
              </a:ext>
            </a:extLst>
          </p:cNvPr>
          <p:cNvSpPr txBox="1"/>
          <p:nvPr/>
        </p:nvSpPr>
        <p:spPr>
          <a:xfrm>
            <a:off x="4430713" y="2865438"/>
            <a:ext cx="1281112" cy="3381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Cube</a:t>
            </a:r>
            <a:endParaRPr lang="uk-UA" sz="1600" b="1" i="1" dirty="0">
              <a:solidFill>
                <a:schemeClr val="accent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4155BE-1954-4EB0-A52A-B4BDC003FB56}"/>
              </a:ext>
            </a:extLst>
          </p:cNvPr>
          <p:cNvSpPr txBox="1"/>
          <p:nvPr/>
        </p:nvSpPr>
        <p:spPr>
          <a:xfrm>
            <a:off x="5940425" y="2865438"/>
            <a:ext cx="1281113" cy="3381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5400">
            <a:noFill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Reports</a:t>
            </a:r>
            <a:endParaRPr lang="uk-UA" sz="1600" b="1" i="1" dirty="0">
              <a:solidFill>
                <a:schemeClr val="accent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Цилиндр 1">
            <a:extLst>
              <a:ext uri="{FF2B5EF4-FFF2-40B4-BE49-F238E27FC236}">
                <a16:creationId xmlns:a16="http://schemas.microsoft.com/office/drawing/2014/main" id="{45F87D16-1EA8-4258-832C-44092E8A9893}"/>
              </a:ext>
            </a:extLst>
          </p:cNvPr>
          <p:cNvSpPr/>
          <p:nvPr/>
        </p:nvSpPr>
        <p:spPr>
          <a:xfrm>
            <a:off x="604838" y="3316288"/>
            <a:ext cx="460375" cy="150812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1800"/>
          </a:p>
        </p:txBody>
      </p:sp>
      <p:sp>
        <p:nvSpPr>
          <p:cNvPr id="3" name="Цилиндр 2">
            <a:extLst>
              <a:ext uri="{FF2B5EF4-FFF2-40B4-BE49-F238E27FC236}">
                <a16:creationId xmlns:a16="http://schemas.microsoft.com/office/drawing/2014/main" id="{34462770-5469-40D7-ABAE-FAF6383D6C15}"/>
              </a:ext>
            </a:extLst>
          </p:cNvPr>
          <p:cNvSpPr/>
          <p:nvPr/>
        </p:nvSpPr>
        <p:spPr>
          <a:xfrm>
            <a:off x="604838" y="3465513"/>
            <a:ext cx="460375" cy="150812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1800"/>
          </a:p>
        </p:txBody>
      </p:sp>
      <p:sp>
        <p:nvSpPr>
          <p:cNvPr id="7" name="Блок-схема: несколько документов 6">
            <a:extLst>
              <a:ext uri="{FF2B5EF4-FFF2-40B4-BE49-F238E27FC236}">
                <a16:creationId xmlns:a16="http://schemas.microsoft.com/office/drawing/2014/main" id="{39E05008-504C-45B7-914E-1553C8A87321}"/>
              </a:ext>
            </a:extLst>
          </p:cNvPr>
          <p:cNvSpPr/>
          <p:nvPr/>
        </p:nvSpPr>
        <p:spPr>
          <a:xfrm>
            <a:off x="587375" y="3638550"/>
            <a:ext cx="460375" cy="479425"/>
          </a:xfrm>
          <a:prstGeom prst="flowChartMultidocumen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1800" dirty="0"/>
          </a:p>
        </p:txBody>
      </p:sp>
      <p:sp>
        <p:nvSpPr>
          <p:cNvPr id="12" name="Цилиндр 11">
            <a:extLst>
              <a:ext uri="{FF2B5EF4-FFF2-40B4-BE49-F238E27FC236}">
                <a16:creationId xmlns:a16="http://schemas.microsoft.com/office/drawing/2014/main" id="{BC7A9428-CB53-44D9-BE16-BFF1822A1B38}"/>
              </a:ext>
            </a:extLst>
          </p:cNvPr>
          <p:cNvSpPr/>
          <p:nvPr/>
        </p:nvSpPr>
        <p:spPr>
          <a:xfrm>
            <a:off x="604838" y="3163888"/>
            <a:ext cx="460375" cy="150812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18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7B2C3D-2898-4C28-95E9-CDBC972F453A}"/>
              </a:ext>
            </a:extLst>
          </p:cNvPr>
          <p:cNvSpPr txBox="1"/>
          <p:nvPr/>
        </p:nvSpPr>
        <p:spPr>
          <a:xfrm>
            <a:off x="5037138" y="5356225"/>
            <a:ext cx="1584325" cy="3381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accent3">
                    <a:lumMod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View</a:t>
            </a:r>
            <a:endParaRPr lang="uk-UA" sz="1600" b="1" dirty="0">
              <a:solidFill>
                <a:schemeClr val="accent3">
                  <a:lumMod val="7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45" name="Line 3">
            <a:extLst>
              <a:ext uri="{FF2B5EF4-FFF2-40B4-BE49-F238E27FC236}">
                <a16:creationId xmlns:a16="http://schemas.microsoft.com/office/drawing/2014/main" id="{E58968F1-3F0E-419C-8251-872E016941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7" name="Rectangle 4">
            <a:extLst>
              <a:ext uri="{FF2B5EF4-FFF2-40B4-BE49-F238E27FC236}">
                <a16:creationId xmlns:a16="http://schemas.microsoft.com/office/drawing/2014/main" id="{E5915CE4-E748-42D7-BE5B-7470CE05D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0"/>
            <a:ext cx="8610600" cy="76200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sz="24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Microsoft.</a:t>
            </a:r>
            <a:br>
              <a:rPr lang="en-US" sz="24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Enterprise BI  &amp; 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Self Service BI</a:t>
            </a:r>
            <a:endParaRPr lang="uk-UA" sz="2400" b="1" dirty="0">
              <a:solidFill>
                <a:schemeClr val="accent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47" name="TextBox 48">
            <a:extLst>
              <a:ext uri="{FF2B5EF4-FFF2-40B4-BE49-F238E27FC236}">
                <a16:creationId xmlns:a16="http://schemas.microsoft.com/office/drawing/2014/main" id="{C40B7E96-FBDC-4364-8327-973B11D13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6888" y="1609725"/>
            <a:ext cx="35194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uk-UA" sz="18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SQL Server Integration Services</a:t>
            </a:r>
          </a:p>
          <a:p>
            <a:r>
              <a:rPr lang="en-US" altLang="uk-UA" sz="18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SQL Server Analysis Services</a:t>
            </a:r>
          </a:p>
          <a:p>
            <a:r>
              <a:rPr lang="en-US" altLang="uk-UA" sz="180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SQL Server Reporting Services</a:t>
            </a:r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226CA19E-43FF-47B1-87B4-F9E1FD746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825" y="1041400"/>
            <a:ext cx="792163" cy="500063"/>
          </a:xfrm>
          <a:prstGeom prst="rect">
            <a:avLst/>
          </a:prstGeom>
          <a:ln w="88900">
            <a:solidFill>
              <a:schemeClr val="accent6"/>
            </a:solidFill>
          </a:ln>
        </p:spPr>
      </p:pic>
      <p:pic>
        <p:nvPicPr>
          <p:cNvPr id="5149" name="Рисунок 50">
            <a:extLst>
              <a:ext uri="{FF2B5EF4-FFF2-40B4-BE49-F238E27FC236}">
                <a16:creationId xmlns:a16="http://schemas.microsoft.com/office/drawing/2014/main" id="{2881ECFE-3A78-4155-9DF6-034B79279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5367338"/>
            <a:ext cx="3032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50" name="Рисунок 51">
            <a:extLst>
              <a:ext uri="{FF2B5EF4-FFF2-40B4-BE49-F238E27FC236}">
                <a16:creationId xmlns:a16="http://schemas.microsoft.com/office/drawing/2014/main" id="{AB0F088E-3539-45D3-AB74-61F9A41F1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5367338"/>
            <a:ext cx="301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762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60CE8BA-0ED7-4F7C-B9C7-B8EE5B472F58}"/>
              </a:ext>
            </a:extLst>
          </p:cNvPr>
          <p:cNvSpPr txBox="1"/>
          <p:nvPr/>
        </p:nvSpPr>
        <p:spPr>
          <a:xfrm>
            <a:off x="3197225" y="5356225"/>
            <a:ext cx="1449388" cy="3381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Pivot</a:t>
            </a:r>
            <a:endParaRPr lang="uk-UA" sz="16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01E2336-1888-44C0-90E9-EC698F0C1BD0}"/>
              </a:ext>
            </a:extLst>
          </p:cNvPr>
          <p:cNvSpPr txBox="1"/>
          <p:nvPr/>
        </p:nvSpPr>
        <p:spPr>
          <a:xfrm>
            <a:off x="1211263" y="5356225"/>
            <a:ext cx="1628775" cy="3381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6"/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b="1" dirty="0">
                <a:solidFill>
                  <a:schemeClr val="tx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Query</a:t>
            </a:r>
            <a:endParaRPr lang="uk-UA" sz="1600" b="1" dirty="0">
              <a:solidFill>
                <a:schemeClr val="tx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0079CCE1-EF6C-4E78-8067-B835F231AC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Застосовані кроки отримання та перетворення даних</a:t>
            </a:r>
          </a:p>
        </p:txBody>
      </p:sp>
      <p:sp>
        <p:nvSpPr>
          <p:cNvPr id="59395" name="Line 3">
            <a:extLst>
              <a:ext uri="{FF2B5EF4-FFF2-40B4-BE49-F238E27FC236}">
                <a16:creationId xmlns:a16="http://schemas.microsoft.com/office/drawing/2014/main" id="{F117F31B-8A6E-4D0C-8C34-3BACD77DDC7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59396" name="Рисунок 2">
            <a:extLst>
              <a:ext uri="{FF2B5EF4-FFF2-40B4-BE49-F238E27FC236}">
                <a16:creationId xmlns:a16="http://schemas.microsoft.com/office/drawing/2014/main" id="{09A545A1-B034-42BD-A1A4-D6C5898C8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795338"/>
            <a:ext cx="5543550" cy="6153150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F45D52DF-5E82-44A4-843A-6122D0D95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Запит отримання та перетворення даних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Редагування запиту 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M-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код та його редактор)</a:t>
            </a:r>
          </a:p>
        </p:txBody>
      </p:sp>
      <p:sp>
        <p:nvSpPr>
          <p:cNvPr id="61443" name="Line 3">
            <a:extLst>
              <a:ext uri="{FF2B5EF4-FFF2-40B4-BE49-F238E27FC236}">
                <a16:creationId xmlns:a16="http://schemas.microsoft.com/office/drawing/2014/main" id="{E866F022-AB82-4D17-A1F1-BAD29FB75DF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1444" name="Рисунок 2">
            <a:extLst>
              <a:ext uri="{FF2B5EF4-FFF2-40B4-BE49-F238E27FC236}">
                <a16:creationId xmlns:a16="http://schemas.microsoft.com/office/drawing/2014/main" id="{1DB564D1-04A0-41A0-962F-6485DA83A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6150"/>
            <a:ext cx="914400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5" name="Rectangle 7">
            <a:extLst>
              <a:ext uri="{FF2B5EF4-FFF2-40B4-BE49-F238E27FC236}">
                <a16:creationId xmlns:a16="http://schemas.microsoft.com/office/drawing/2014/main" id="{27CD37A6-1640-4C91-97A6-33C26D9A0B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513" y="1628775"/>
            <a:ext cx="1512887" cy="327025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1446" name="Rectangle 7">
            <a:extLst>
              <a:ext uri="{FF2B5EF4-FFF2-40B4-BE49-F238E27FC236}">
                <a16:creationId xmlns:a16="http://schemas.microsoft.com/office/drawing/2014/main" id="{E1AF0069-FDE5-497F-810E-DEE57608B6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2054225"/>
            <a:ext cx="7596187" cy="3606800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1447" name="Овал 4">
            <a:extLst>
              <a:ext uri="{FF2B5EF4-FFF2-40B4-BE49-F238E27FC236}">
                <a16:creationId xmlns:a16="http://schemas.microsoft.com/office/drawing/2014/main" id="{312D623E-2347-4804-8ED6-89F79ECC9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5589588"/>
            <a:ext cx="720725" cy="584200"/>
          </a:xfrm>
          <a:prstGeom prst="ellipse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uk-UA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93AD5576-F57B-47D9-9CAF-622681DE8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Запит отримання та перетворення даних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Редагування запиту 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M-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код та його редактор)</a:t>
            </a:r>
          </a:p>
        </p:txBody>
      </p:sp>
      <p:sp>
        <p:nvSpPr>
          <p:cNvPr id="63491" name="Line 3">
            <a:extLst>
              <a:ext uri="{FF2B5EF4-FFF2-40B4-BE49-F238E27FC236}">
                <a16:creationId xmlns:a16="http://schemas.microsoft.com/office/drawing/2014/main" id="{E5B22DAA-01F2-4B1D-8604-0007C3D80F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97F7DD0-FC09-4106-8635-54A7CB6AB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538"/>
            <a:ext cx="9115425" cy="291147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7451AA2F-94AC-4391-957F-3218A7AF0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Застосовані кроки отримання та перетворення даних</a:t>
            </a:r>
          </a:p>
        </p:txBody>
      </p:sp>
      <p:sp>
        <p:nvSpPr>
          <p:cNvPr id="65539" name="Line 3">
            <a:extLst>
              <a:ext uri="{FF2B5EF4-FFF2-40B4-BE49-F238E27FC236}">
                <a16:creationId xmlns:a16="http://schemas.microsoft.com/office/drawing/2014/main" id="{A0BD624B-1540-484F-97BD-D5F9E43A090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5540" name="Рисунок 2">
            <a:extLst>
              <a:ext uri="{FF2B5EF4-FFF2-40B4-BE49-F238E27FC236}">
                <a16:creationId xmlns:a16="http://schemas.microsoft.com/office/drawing/2014/main" id="{53B9A374-A6B0-4137-9F8D-9476A9363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8" y="795338"/>
            <a:ext cx="5543550" cy="6153150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541" name="Rectangle 2">
            <a:extLst>
              <a:ext uri="{FF2B5EF4-FFF2-40B4-BE49-F238E27FC236}">
                <a16:creationId xmlns:a16="http://schemas.microsoft.com/office/drawing/2014/main" id="{54BD4C07-ECB4-486C-BB1F-90BEAD131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620713"/>
            <a:ext cx="3170238" cy="72231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altLang="ru-RU" sz="2000" b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Ще раз переглянемо кроки?</a:t>
            </a:r>
            <a:endParaRPr lang="uk-UA" altLang="ru-RU" sz="2000" b="1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12432741-4EF0-4FEB-9C00-F66AD2AFC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Застосовані кроки отримання та перетворення даних</a:t>
            </a:r>
          </a:p>
        </p:txBody>
      </p:sp>
      <p:sp>
        <p:nvSpPr>
          <p:cNvPr id="67587" name="Line 3">
            <a:extLst>
              <a:ext uri="{FF2B5EF4-FFF2-40B4-BE49-F238E27FC236}">
                <a16:creationId xmlns:a16="http://schemas.microsoft.com/office/drawing/2014/main" id="{265FB099-7D3D-4BAA-BCC4-D824FBA12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7588" name="Рисунок 3">
            <a:extLst>
              <a:ext uri="{FF2B5EF4-FFF2-40B4-BE49-F238E27FC236}">
                <a16:creationId xmlns:a16="http://schemas.microsoft.com/office/drawing/2014/main" id="{2685DEFC-F850-4506-AE5F-1E798726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8" y="684213"/>
            <a:ext cx="7212012" cy="602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589" name="Rectangle 2">
            <a:extLst>
              <a:ext uri="{FF2B5EF4-FFF2-40B4-BE49-F238E27FC236}">
                <a16:creationId xmlns:a16="http://schemas.microsoft.com/office/drawing/2014/main" id="{64BDCA73-9EC9-44CA-B2E7-7405115C9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620713"/>
            <a:ext cx="3170238" cy="72231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altLang="ru-RU" sz="2000" b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Ще раз переглянемо кроки?</a:t>
            </a:r>
            <a:endParaRPr lang="uk-UA" altLang="ru-RU" sz="2000" b="1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590" name="Rectangle 7">
            <a:extLst>
              <a:ext uri="{FF2B5EF4-FFF2-40B4-BE49-F238E27FC236}">
                <a16:creationId xmlns:a16="http://schemas.microsoft.com/office/drawing/2014/main" id="{FBFA0489-6F7E-403D-AF59-18352F85E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4663" y="5589588"/>
            <a:ext cx="2808287" cy="325437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7591" name="Овал 5">
            <a:extLst>
              <a:ext uri="{FF2B5EF4-FFF2-40B4-BE49-F238E27FC236}">
                <a16:creationId xmlns:a16="http://schemas.microsoft.com/office/drawing/2014/main" id="{5D7BFD3A-E6A7-4807-978C-59E33E1D4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6273800"/>
            <a:ext cx="927100" cy="584200"/>
          </a:xfrm>
          <a:prstGeom prst="ellipse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uk-UA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7F1454D6-236A-4A0D-B2EF-87154C2FA9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Застосовані кроки отримання та перетворення даних</a:t>
            </a:r>
          </a:p>
        </p:txBody>
      </p:sp>
      <p:sp>
        <p:nvSpPr>
          <p:cNvPr id="69635" name="Line 3">
            <a:extLst>
              <a:ext uri="{FF2B5EF4-FFF2-40B4-BE49-F238E27FC236}">
                <a16:creationId xmlns:a16="http://schemas.microsoft.com/office/drawing/2014/main" id="{8564E238-0903-4598-8853-195BB3662F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4DB528-FD9C-4295-B9D2-1A022D62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719138"/>
            <a:ext cx="7202488" cy="6021387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69637" name="Rectangle 7">
            <a:extLst>
              <a:ext uri="{FF2B5EF4-FFF2-40B4-BE49-F238E27FC236}">
                <a16:creationId xmlns:a16="http://schemas.microsoft.com/office/drawing/2014/main" id="{C06D6F88-65DC-4E8A-85F3-42AB6A844A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8" y="5326063"/>
            <a:ext cx="2406650" cy="314325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9638" name="Овал 12">
            <a:extLst>
              <a:ext uri="{FF2B5EF4-FFF2-40B4-BE49-F238E27FC236}">
                <a16:creationId xmlns:a16="http://schemas.microsoft.com/office/drawing/2014/main" id="{EBC8E98F-C064-487D-9720-2F0FFD06D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6400800"/>
            <a:ext cx="925512" cy="412750"/>
          </a:xfrm>
          <a:prstGeom prst="ellipse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uk-UA"/>
          </a:p>
        </p:txBody>
      </p:sp>
      <p:pic>
        <p:nvPicPr>
          <p:cNvPr id="69639" name="Рисунок 3">
            <a:extLst>
              <a:ext uri="{FF2B5EF4-FFF2-40B4-BE49-F238E27FC236}">
                <a16:creationId xmlns:a16="http://schemas.microsoft.com/office/drawing/2014/main" id="{53794E18-5E2D-4D54-A97A-FAFC470E27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924175"/>
            <a:ext cx="2716212" cy="266541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640" name="Rectangle 7">
            <a:extLst>
              <a:ext uri="{FF2B5EF4-FFF2-40B4-BE49-F238E27FC236}">
                <a16:creationId xmlns:a16="http://schemas.microsoft.com/office/drawing/2014/main" id="{353D12A7-D8BC-4028-A13A-36294C700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5991225"/>
            <a:ext cx="1368425" cy="327025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9641" name="Rectangle 7">
            <a:extLst>
              <a:ext uri="{FF2B5EF4-FFF2-40B4-BE49-F238E27FC236}">
                <a16:creationId xmlns:a16="http://schemas.microsoft.com/office/drawing/2014/main" id="{5746151B-DB61-4F7D-8223-CA2F0CCD7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5691188"/>
            <a:ext cx="1368425" cy="325437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9642" name="Rectangle 7">
            <a:extLst>
              <a:ext uri="{FF2B5EF4-FFF2-40B4-BE49-F238E27FC236}">
                <a16:creationId xmlns:a16="http://schemas.microsoft.com/office/drawing/2014/main" id="{D9F8A9E4-CCB9-46F9-B6EF-4470FCB9C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5184775"/>
            <a:ext cx="1368425" cy="325438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9643" name="Rectangle 7">
            <a:extLst>
              <a:ext uri="{FF2B5EF4-FFF2-40B4-BE49-F238E27FC236}">
                <a16:creationId xmlns:a16="http://schemas.microsoft.com/office/drawing/2014/main" id="{A459AC2B-778C-4DCC-A8F5-4E3C3482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3213100"/>
            <a:ext cx="1368425" cy="327025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69644" name="Rectangle 2">
            <a:extLst>
              <a:ext uri="{FF2B5EF4-FFF2-40B4-BE49-F238E27FC236}">
                <a16:creationId xmlns:a16="http://schemas.microsoft.com/office/drawing/2014/main" id="{88869729-071F-4058-833F-3A67B3FC31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620713"/>
            <a:ext cx="3170238" cy="72231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altLang="ru-RU" sz="2000" b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Ще раз переглянемо кроки?</a:t>
            </a:r>
            <a:endParaRPr lang="uk-UA" altLang="ru-RU" sz="2000" b="1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2477CC78-C583-409F-A03D-7E5C5A65A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Застосовані кроки отримання та перетворення даних</a:t>
            </a:r>
          </a:p>
        </p:txBody>
      </p:sp>
      <p:sp>
        <p:nvSpPr>
          <p:cNvPr id="71683" name="Line 3">
            <a:extLst>
              <a:ext uri="{FF2B5EF4-FFF2-40B4-BE49-F238E27FC236}">
                <a16:creationId xmlns:a16="http://schemas.microsoft.com/office/drawing/2014/main" id="{353158E9-5239-4512-8A4D-ACFE5D648D2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9252E9-6EFE-4CE6-891E-B17DF397C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5538"/>
            <a:ext cx="9115425" cy="2911475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pic>
        <p:nvPicPr>
          <p:cNvPr id="71685" name="Рисунок 1">
            <a:extLst>
              <a:ext uri="{FF2B5EF4-FFF2-40B4-BE49-F238E27FC236}">
                <a16:creationId xmlns:a16="http://schemas.microsoft.com/office/drawing/2014/main" id="{D6563ED2-6EA2-4CC7-8719-BE768CBCEC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581275"/>
            <a:ext cx="4321175" cy="4237038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E79DA6A2-3551-4A6E-BC2A-60B5C6E3F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Застосовані кроки отримання та перетворення даних</a:t>
            </a:r>
          </a:p>
        </p:txBody>
      </p:sp>
      <p:sp>
        <p:nvSpPr>
          <p:cNvPr id="73731" name="Line 3">
            <a:extLst>
              <a:ext uri="{FF2B5EF4-FFF2-40B4-BE49-F238E27FC236}">
                <a16:creationId xmlns:a16="http://schemas.microsoft.com/office/drawing/2014/main" id="{20C694A8-230C-4A34-BC23-FE1F47254DE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E21A243-54E3-4ED7-8223-6D6B2891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" y="719138"/>
            <a:ext cx="7202488" cy="6021387"/>
          </a:xfrm>
          <a:prstGeom prst="rect">
            <a:avLst/>
          </a:prstGeom>
          <a:ln w="38100">
            <a:solidFill>
              <a:schemeClr val="accent6"/>
            </a:solidFill>
          </a:ln>
        </p:spPr>
      </p:pic>
      <p:sp>
        <p:nvSpPr>
          <p:cNvPr id="73733" name="Rectangle 7">
            <a:extLst>
              <a:ext uri="{FF2B5EF4-FFF2-40B4-BE49-F238E27FC236}">
                <a16:creationId xmlns:a16="http://schemas.microsoft.com/office/drawing/2014/main" id="{EB800E0D-BD57-4BD2-86EA-D0D42E41A1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938" y="5326063"/>
            <a:ext cx="2406650" cy="314325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3734" name="Овал 12">
            <a:extLst>
              <a:ext uri="{FF2B5EF4-FFF2-40B4-BE49-F238E27FC236}">
                <a16:creationId xmlns:a16="http://schemas.microsoft.com/office/drawing/2014/main" id="{280119F7-C4E8-4A44-BE63-381E1FA124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6400800"/>
            <a:ext cx="925512" cy="412750"/>
          </a:xfrm>
          <a:prstGeom prst="ellipse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uk-UA"/>
          </a:p>
        </p:txBody>
      </p:sp>
      <p:sp>
        <p:nvSpPr>
          <p:cNvPr id="73735" name="Rectangle 7">
            <a:extLst>
              <a:ext uri="{FF2B5EF4-FFF2-40B4-BE49-F238E27FC236}">
                <a16:creationId xmlns:a16="http://schemas.microsoft.com/office/drawing/2014/main" id="{E62D9F7D-EAB6-4085-8306-EE2DD28E3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5991225"/>
            <a:ext cx="1368425" cy="327025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3736" name="Rectangle 7">
            <a:extLst>
              <a:ext uri="{FF2B5EF4-FFF2-40B4-BE49-F238E27FC236}">
                <a16:creationId xmlns:a16="http://schemas.microsoft.com/office/drawing/2014/main" id="{417E5C1C-9110-4DE8-9930-AC41B91EF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5691188"/>
            <a:ext cx="1368425" cy="325437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3737" name="Rectangle 7">
            <a:extLst>
              <a:ext uri="{FF2B5EF4-FFF2-40B4-BE49-F238E27FC236}">
                <a16:creationId xmlns:a16="http://schemas.microsoft.com/office/drawing/2014/main" id="{C4ED86FC-0B63-4118-816F-DA9950C108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5184775"/>
            <a:ext cx="1368425" cy="325438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3738" name="Rectangle 7">
            <a:extLst>
              <a:ext uri="{FF2B5EF4-FFF2-40B4-BE49-F238E27FC236}">
                <a16:creationId xmlns:a16="http://schemas.microsoft.com/office/drawing/2014/main" id="{498410EC-B437-4FBB-92CD-C2E436860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3213100"/>
            <a:ext cx="1368425" cy="327025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3739" name="Rectangle 2">
            <a:extLst>
              <a:ext uri="{FF2B5EF4-FFF2-40B4-BE49-F238E27FC236}">
                <a16:creationId xmlns:a16="http://schemas.microsoft.com/office/drawing/2014/main" id="{58DE5DBC-9938-4C12-B4B7-A022EA1B9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2763" y="247650"/>
            <a:ext cx="3170237" cy="722313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altLang="ru-RU" sz="2000" b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Ще раз переглянемо кроки?</a:t>
            </a:r>
            <a:endParaRPr lang="uk-UA" altLang="ru-RU" sz="2000" b="1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3740" name="Рисунок 7">
            <a:extLst>
              <a:ext uri="{FF2B5EF4-FFF2-40B4-BE49-F238E27FC236}">
                <a16:creationId xmlns:a16="http://schemas.microsoft.com/office/drawing/2014/main" id="{F3F48AA3-4B03-42F7-849C-4029D11DC6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0950" y="2397125"/>
            <a:ext cx="2813050" cy="3243263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627B066F-0E7E-43A3-A7C6-6C7403242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Застосовані кроки отримання та перетворення даних</a:t>
            </a:r>
          </a:p>
        </p:txBody>
      </p:sp>
      <p:sp>
        <p:nvSpPr>
          <p:cNvPr id="75779" name="Line 3">
            <a:extLst>
              <a:ext uri="{FF2B5EF4-FFF2-40B4-BE49-F238E27FC236}">
                <a16:creationId xmlns:a16="http://schemas.microsoft.com/office/drawing/2014/main" id="{355657B7-3971-4252-BA9B-C87E11B9360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75780" name="Рисунок 5">
            <a:extLst>
              <a:ext uri="{FF2B5EF4-FFF2-40B4-BE49-F238E27FC236}">
                <a16:creationId xmlns:a16="http://schemas.microsoft.com/office/drawing/2014/main" id="{59B9547A-7231-4CBB-9F39-5EC02918E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717550"/>
            <a:ext cx="7346950" cy="614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81" name="Rectangle 2">
            <a:extLst>
              <a:ext uri="{FF2B5EF4-FFF2-40B4-BE49-F238E27FC236}">
                <a16:creationId xmlns:a16="http://schemas.microsoft.com/office/drawing/2014/main" id="{34B5A9EA-0287-4373-B705-E599D2F88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620713"/>
            <a:ext cx="3170238" cy="72231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altLang="ru-RU" sz="2000" b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Ще раз переглянемо кроки?</a:t>
            </a:r>
            <a:endParaRPr lang="uk-UA" altLang="ru-RU" sz="2000" b="1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5782" name="Rectangle 7">
            <a:extLst>
              <a:ext uri="{FF2B5EF4-FFF2-40B4-BE49-F238E27FC236}">
                <a16:creationId xmlns:a16="http://schemas.microsoft.com/office/drawing/2014/main" id="{08C37E23-8154-4CA0-9BC3-D35BA44FAD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188" y="5191125"/>
            <a:ext cx="2670175" cy="314325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5783" name="Овал 7">
            <a:extLst>
              <a:ext uri="{FF2B5EF4-FFF2-40B4-BE49-F238E27FC236}">
                <a16:creationId xmlns:a16="http://schemas.microsoft.com/office/drawing/2014/main" id="{84FDB5C5-DA14-4F78-9C04-FA5E7727A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350" y="6523038"/>
            <a:ext cx="1027113" cy="412750"/>
          </a:xfrm>
          <a:prstGeom prst="ellipse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uk-UA"/>
          </a:p>
        </p:txBody>
      </p:sp>
      <p:sp>
        <p:nvSpPr>
          <p:cNvPr id="75784" name="Rectangle 7">
            <a:extLst>
              <a:ext uri="{FF2B5EF4-FFF2-40B4-BE49-F238E27FC236}">
                <a16:creationId xmlns:a16="http://schemas.microsoft.com/office/drawing/2014/main" id="{26C5B724-ACCB-4967-AD42-C73B08C93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2992438"/>
            <a:ext cx="1519238" cy="288925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Line 3">
            <a:extLst>
              <a:ext uri="{FF2B5EF4-FFF2-40B4-BE49-F238E27FC236}">
                <a16:creationId xmlns:a16="http://schemas.microsoft.com/office/drawing/2014/main" id="{9608C55F-FB08-4023-8A30-562A907708D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77827" name="Рисунок 3">
            <a:extLst>
              <a:ext uri="{FF2B5EF4-FFF2-40B4-BE49-F238E27FC236}">
                <a16:creationId xmlns:a16="http://schemas.microsoft.com/office/drawing/2014/main" id="{29487125-EC4D-4DF4-AA0A-DE77EE445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708025"/>
            <a:ext cx="7150100" cy="614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2">
            <a:extLst>
              <a:ext uri="{FF2B5EF4-FFF2-40B4-BE49-F238E27FC236}">
                <a16:creationId xmlns:a16="http://schemas.microsoft.com/office/drawing/2014/main" id="{EC4663BF-E76F-403E-999A-BFC282861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Застосовані кроки отримання та перетворення даних</a:t>
            </a:r>
          </a:p>
        </p:txBody>
      </p:sp>
      <p:sp>
        <p:nvSpPr>
          <p:cNvPr id="77829" name="Rectangle 2">
            <a:extLst>
              <a:ext uri="{FF2B5EF4-FFF2-40B4-BE49-F238E27FC236}">
                <a16:creationId xmlns:a16="http://schemas.microsoft.com/office/drawing/2014/main" id="{1F19E5AA-0F11-497D-B25A-8334BAA77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620713"/>
            <a:ext cx="3170238" cy="72231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altLang="ru-RU" sz="2000" b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Ще раз переглянемо кроки?</a:t>
            </a:r>
            <a:endParaRPr lang="uk-UA" altLang="ru-RU" sz="2000" b="1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830" name="Rectangle 7">
            <a:extLst>
              <a:ext uri="{FF2B5EF4-FFF2-40B4-BE49-F238E27FC236}">
                <a16:creationId xmlns:a16="http://schemas.microsoft.com/office/drawing/2014/main" id="{A577CE50-1CD4-4F93-BD78-8D186060C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9525" y="4973638"/>
            <a:ext cx="2670175" cy="255587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7831" name="Овал 7">
            <a:extLst>
              <a:ext uri="{FF2B5EF4-FFF2-40B4-BE49-F238E27FC236}">
                <a16:creationId xmlns:a16="http://schemas.microsoft.com/office/drawing/2014/main" id="{B3D0FDD1-7764-4946-8688-77C71F0E2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2350" y="6523038"/>
            <a:ext cx="1027113" cy="412750"/>
          </a:xfrm>
          <a:prstGeom prst="ellipse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uk-UA"/>
          </a:p>
        </p:txBody>
      </p:sp>
      <p:sp>
        <p:nvSpPr>
          <p:cNvPr id="77832" name="Rectangle 7">
            <a:extLst>
              <a:ext uri="{FF2B5EF4-FFF2-40B4-BE49-F238E27FC236}">
                <a16:creationId xmlns:a16="http://schemas.microsoft.com/office/drawing/2014/main" id="{E3B2C710-B52D-42D9-9A52-F38D58B3D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0350" y="3295650"/>
            <a:ext cx="1517650" cy="290513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7833" name="Rectangle 7">
            <a:extLst>
              <a:ext uri="{FF2B5EF4-FFF2-40B4-BE49-F238E27FC236}">
                <a16:creationId xmlns:a16="http://schemas.microsoft.com/office/drawing/2014/main" id="{23C1B06B-554A-4169-B6F9-9F541D94EB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9875" y="6100763"/>
            <a:ext cx="1517650" cy="290512"/>
          </a:xfrm>
          <a:prstGeom prst="rect">
            <a:avLst/>
          </a:prstGeom>
          <a:noFill/>
          <a:ln w="508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31222C4F-74C0-4C15-998C-C71CC60E1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36000" tIns="46800" rIns="36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  &amp;  BI</a:t>
            </a:r>
            <a:endParaRPr lang="uk-UA" altLang="ru-RU" sz="2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6147" name="Line 3">
            <a:extLst>
              <a:ext uri="{FF2B5EF4-FFF2-40B4-BE49-F238E27FC236}">
                <a16:creationId xmlns:a16="http://schemas.microsoft.com/office/drawing/2014/main" id="{3D2435AD-99EE-499C-A1BC-0EA6AAE0C1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6148" name="Рисунок 2">
            <a:extLst>
              <a:ext uri="{FF2B5EF4-FFF2-40B4-BE49-F238E27FC236}">
                <a16:creationId xmlns:a16="http://schemas.microsoft.com/office/drawing/2014/main" id="{A8431CAE-681A-45E7-B74B-67A72FE0B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914400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95865D5-B1D3-4A76-82CA-0AF61180A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159375"/>
            <a:ext cx="9144000" cy="722313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https://www.youtube.com/watch?v=ve9iFLdmtHI&amp;app=desktop&amp;ab_channel=SpecialistTV</a:t>
            </a:r>
            <a:endParaRPr lang="uk-UA" altLang="ru-RU" sz="1800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Line 3">
            <a:extLst>
              <a:ext uri="{FF2B5EF4-FFF2-40B4-BE49-F238E27FC236}">
                <a16:creationId xmlns:a16="http://schemas.microsoft.com/office/drawing/2014/main" id="{38FC859E-39EF-4508-A27C-9EEB9643E0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79875" name="Рисунок 4">
            <a:extLst>
              <a:ext uri="{FF2B5EF4-FFF2-40B4-BE49-F238E27FC236}">
                <a16:creationId xmlns:a16="http://schemas.microsoft.com/office/drawing/2014/main" id="{30EF5CBD-EF23-4F83-B3E2-9058852B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693738"/>
            <a:ext cx="7437438" cy="623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2">
            <a:extLst>
              <a:ext uri="{FF2B5EF4-FFF2-40B4-BE49-F238E27FC236}">
                <a16:creationId xmlns:a16="http://schemas.microsoft.com/office/drawing/2014/main" id="{7BFE9503-F8D1-49B0-8305-103E25A484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Застосовані кроки отримання та перетворення даних</a:t>
            </a:r>
          </a:p>
        </p:txBody>
      </p:sp>
      <p:sp>
        <p:nvSpPr>
          <p:cNvPr id="79877" name="Rectangle 2">
            <a:extLst>
              <a:ext uri="{FF2B5EF4-FFF2-40B4-BE49-F238E27FC236}">
                <a16:creationId xmlns:a16="http://schemas.microsoft.com/office/drawing/2014/main" id="{818EB792-9F17-4F16-90F3-3FA5F7F8A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425" y="620713"/>
            <a:ext cx="3170238" cy="722312"/>
          </a:xfrm>
          <a:prstGeom prst="rect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ru-RU" altLang="ru-RU" sz="2000" b="1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Ще раз переглянемо кроки?</a:t>
            </a:r>
            <a:endParaRPr lang="uk-UA" altLang="ru-RU" sz="2000" b="1">
              <a:solidFill>
                <a:srgbClr val="FF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878" name="Rectangle 7">
            <a:extLst>
              <a:ext uri="{FF2B5EF4-FFF2-40B4-BE49-F238E27FC236}">
                <a16:creationId xmlns:a16="http://schemas.microsoft.com/office/drawing/2014/main" id="{A2BAB4BA-D6A9-4E2B-B5DF-FAFEEEE104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1313" y="4797425"/>
            <a:ext cx="2670175" cy="255588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BB956A37-704B-4155-8A65-3F4F99AE4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Завершення перетворення даних </a:t>
            </a:r>
          </a:p>
        </p:txBody>
      </p:sp>
      <p:sp>
        <p:nvSpPr>
          <p:cNvPr id="81923" name="Line 3">
            <a:extLst>
              <a:ext uri="{FF2B5EF4-FFF2-40B4-BE49-F238E27FC236}">
                <a16:creationId xmlns:a16="http://schemas.microsoft.com/office/drawing/2014/main" id="{B9A6B1B0-B44F-43DF-8F36-D5996591AA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81924" name="Рисунок 2">
            <a:extLst>
              <a:ext uri="{FF2B5EF4-FFF2-40B4-BE49-F238E27FC236}">
                <a16:creationId xmlns:a16="http://schemas.microsoft.com/office/drawing/2014/main" id="{48191159-5CCE-4D2F-BB23-15F2CF81F5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841375"/>
            <a:ext cx="8829675" cy="6016625"/>
          </a:xfrm>
          <a:prstGeom prst="rect">
            <a:avLst/>
          </a:prstGeom>
          <a:noFill/>
          <a:ln w="508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25" name="Rectangle 7">
            <a:extLst>
              <a:ext uri="{FF2B5EF4-FFF2-40B4-BE49-F238E27FC236}">
                <a16:creationId xmlns:a16="http://schemas.microsoft.com/office/drawing/2014/main" id="{F58C4C50-0F0A-42B0-A14C-2D2322C0B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3" y="1520825"/>
            <a:ext cx="941387" cy="900113"/>
          </a:xfrm>
          <a:prstGeom prst="rect">
            <a:avLst/>
          </a:prstGeom>
          <a:noFill/>
          <a:ln w="508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81926" name="Рисунок 6">
            <a:extLst>
              <a:ext uri="{FF2B5EF4-FFF2-40B4-BE49-F238E27FC236}">
                <a16:creationId xmlns:a16="http://schemas.microsoft.com/office/drawing/2014/main" id="{AF3CF042-E963-4255-B092-836279FC6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205038"/>
            <a:ext cx="2232025" cy="576262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27" name="Овал 9">
            <a:extLst>
              <a:ext uri="{FF2B5EF4-FFF2-40B4-BE49-F238E27FC236}">
                <a16:creationId xmlns:a16="http://schemas.microsoft.com/office/drawing/2014/main" id="{98641996-3036-465F-8160-59033F436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6638" y="2239963"/>
            <a:ext cx="1519237" cy="325437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E63FC6E-5C63-4604-A7F8-2353DC9ED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Результуюча таблиця</a:t>
            </a:r>
          </a:p>
        </p:txBody>
      </p:sp>
      <p:sp>
        <p:nvSpPr>
          <p:cNvPr id="83971" name="Line 3">
            <a:extLst>
              <a:ext uri="{FF2B5EF4-FFF2-40B4-BE49-F238E27FC236}">
                <a16:creationId xmlns:a16="http://schemas.microsoft.com/office/drawing/2014/main" id="{AA4AF131-C80C-4E85-BA4D-8B3AF7F278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83972" name="Рисунок 2">
            <a:extLst>
              <a:ext uri="{FF2B5EF4-FFF2-40B4-BE49-F238E27FC236}">
                <a16:creationId xmlns:a16="http://schemas.microsoft.com/office/drawing/2014/main" id="{763C66EF-B92F-46DD-91DA-C57880DA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013"/>
            <a:ext cx="9021763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9E61F79E-A3D0-441E-B76F-04C836009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Варіант зведеної таблиці</a:t>
            </a:r>
          </a:p>
        </p:txBody>
      </p:sp>
      <p:sp>
        <p:nvSpPr>
          <p:cNvPr id="86019" name="Line 3">
            <a:extLst>
              <a:ext uri="{FF2B5EF4-FFF2-40B4-BE49-F238E27FC236}">
                <a16:creationId xmlns:a16="http://schemas.microsoft.com/office/drawing/2014/main" id="{B6661034-B902-4573-BA07-8A1EC5DFBC0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86020" name="Рисунок 2">
            <a:extLst>
              <a:ext uri="{FF2B5EF4-FFF2-40B4-BE49-F238E27FC236}">
                <a16:creationId xmlns:a16="http://schemas.microsoft.com/office/drawing/2014/main" id="{0BAEE5E3-AF86-476D-89CC-0EE87931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728663"/>
            <a:ext cx="8467725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801EADC2-E0AA-441C-85FC-59166AE74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Query Formula Language </a:t>
            </a:r>
            <a:b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(informally known as "M“ or "Mashup“) </a:t>
            </a:r>
          </a:p>
        </p:txBody>
      </p:sp>
      <p:sp>
        <p:nvSpPr>
          <p:cNvPr id="88067" name="Line 3">
            <a:extLst>
              <a:ext uri="{FF2B5EF4-FFF2-40B4-BE49-F238E27FC236}">
                <a16:creationId xmlns:a16="http://schemas.microsoft.com/office/drawing/2014/main" id="{D90D0303-8167-4031-A05C-375E7923BC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88068" name="Рисунок 2">
            <a:extLst>
              <a:ext uri="{FF2B5EF4-FFF2-40B4-BE49-F238E27FC236}">
                <a16:creationId xmlns:a16="http://schemas.microsoft.com/office/drawing/2014/main" id="{AD30539F-F20C-4438-B7AE-B3C90B936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3863975"/>
            <a:ext cx="4956176" cy="299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69" name="Рисунок 2">
            <a:extLst>
              <a:ext uri="{FF2B5EF4-FFF2-40B4-BE49-F238E27FC236}">
                <a16:creationId xmlns:a16="http://schemas.microsoft.com/office/drawing/2014/main" id="{D5F30A69-9E07-4F4C-A435-4F9095003A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871538"/>
            <a:ext cx="7021513" cy="4429125"/>
          </a:xfrm>
          <a:prstGeom prst="rect">
            <a:avLst/>
          </a:prstGeom>
          <a:noFill/>
          <a:ln w="508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A6ED1082-EA6F-469D-9DCE-1AA3293D0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Query Formula Language </a:t>
            </a:r>
            <a:b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(informally known as "M“ or "Mashup“) </a:t>
            </a:r>
          </a:p>
        </p:txBody>
      </p:sp>
      <p:sp>
        <p:nvSpPr>
          <p:cNvPr id="90115" name="Line 3">
            <a:extLst>
              <a:ext uri="{FF2B5EF4-FFF2-40B4-BE49-F238E27FC236}">
                <a16:creationId xmlns:a16="http://schemas.microsoft.com/office/drawing/2014/main" id="{5F822E6C-E5EE-4B37-9097-CD4300C9BF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90116" name="Рисунок 3">
            <a:extLst>
              <a:ext uri="{FF2B5EF4-FFF2-40B4-BE49-F238E27FC236}">
                <a16:creationId xmlns:a16="http://schemas.microsoft.com/office/drawing/2014/main" id="{77667C7C-9774-40E7-BBE1-C50386658D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3" y="763588"/>
            <a:ext cx="3913187" cy="5026025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117" name="TextBox 10">
            <a:extLst>
              <a:ext uri="{FF2B5EF4-FFF2-40B4-BE49-F238E27FC236}">
                <a16:creationId xmlns:a16="http://schemas.microsoft.com/office/drawing/2014/main" id="{F310D5B3-FCF9-4A24-8498-4C77083FCA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4300" y="1412875"/>
            <a:ext cx="5208588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altLang="ru-RU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Мов</a:t>
            </a:r>
            <a:r>
              <a:rPr lang="uk-UA" altLang="ru-RU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у</a:t>
            </a:r>
            <a:r>
              <a:rPr lang="ru-RU" altLang="ru-RU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назвали </a:t>
            </a:r>
            <a:r>
              <a:rPr lang="ru-RU" altLang="ru-RU" sz="2000" i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М</a:t>
            </a:r>
            <a:r>
              <a:rPr lang="ru-RU" altLang="ru-RU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 зокрема, тому, що літери від </a:t>
            </a:r>
            <a:r>
              <a:rPr lang="ru-RU" altLang="ru-RU" sz="2000" i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A</a:t>
            </a:r>
            <a:r>
              <a:rPr lang="ru-RU" altLang="ru-RU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до </a:t>
            </a:r>
            <a:r>
              <a:rPr lang="ru-RU" altLang="ru-RU" sz="2000" i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L</a:t>
            </a:r>
            <a:r>
              <a:rPr lang="ru-RU" altLang="ru-RU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вже були «зайняті».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altLang="ru-RU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В англійській абетці літері </a:t>
            </a:r>
            <a:r>
              <a:rPr lang="ru-RU" altLang="ru-RU" sz="2000" i="1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М</a:t>
            </a:r>
            <a:r>
              <a:rPr lang="ru-RU" altLang="ru-RU" sz="200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відповідає зображення мавпи.</a:t>
            </a:r>
          </a:p>
        </p:txBody>
      </p:sp>
      <p:pic>
        <p:nvPicPr>
          <p:cNvPr id="90118" name="Picture 2" descr="M is for Monkey">
            <a:extLst>
              <a:ext uri="{FF2B5EF4-FFF2-40B4-BE49-F238E27FC236}">
                <a16:creationId xmlns:a16="http://schemas.microsoft.com/office/drawing/2014/main" id="{73F10E3A-1183-436B-B45A-5BB4D972D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0" y="2776538"/>
            <a:ext cx="3140075" cy="4302125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453857E1-0727-44C4-8F29-8F979957A8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defRPr/>
            </a:pPr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Power Query Formula Language </a:t>
            </a:r>
            <a:b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b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(informally known as "M“ or "Mashup“) </a:t>
            </a:r>
          </a:p>
        </p:txBody>
      </p:sp>
      <p:sp>
        <p:nvSpPr>
          <p:cNvPr id="92163" name="Line 3">
            <a:extLst>
              <a:ext uri="{FF2B5EF4-FFF2-40B4-BE49-F238E27FC236}">
                <a16:creationId xmlns:a16="http://schemas.microsoft.com/office/drawing/2014/main" id="{A2B35F5C-2E1A-4AFF-AE97-00DD405A62F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92164" name="Рисунок 2">
            <a:extLst>
              <a:ext uri="{FF2B5EF4-FFF2-40B4-BE49-F238E27FC236}">
                <a16:creationId xmlns:a16="http://schemas.microsoft.com/office/drawing/2014/main" id="{DE685756-DB62-4AB2-A20A-31D2BA440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531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C08A1EE9-212C-4AFE-8FD6-F59E7DF028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9475" y="2852738"/>
            <a:ext cx="4721225" cy="427037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en-US" sz="20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 Expressions </a:t>
            </a:r>
            <a:r>
              <a:rPr lang="en-US" sz="2000" b="1" dirty="0">
                <a:solidFill>
                  <a:srgbClr val="17171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DAX</a:t>
            </a:r>
            <a:r>
              <a:rPr lang="en-US" sz="2000" b="1" dirty="0">
                <a:solidFill>
                  <a:srgbClr val="17171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1B40A848-2319-4B1C-8357-732382A336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950" y="0"/>
            <a:ext cx="9144000" cy="6921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4400" b="1" dirty="0">
                <a:solidFill>
                  <a:schemeClr val="accent6"/>
                </a:solidFill>
                <a:latin typeface="Tahoma" panose="020B0604030504040204" pitchFamily="34" charset="0"/>
              </a:rPr>
              <a:t>+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endParaRPr lang="uk-UA" altLang="ru-RU" sz="4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E9B40A5-2F1A-4EF5-B927-ADCCA7D74A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488" y="1773238"/>
            <a:ext cx="5751512" cy="917575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b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Злиття кількох таблиць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endParaRPr lang="uk-UA" altLang="ru-RU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94212" name="Рисунок 3">
            <a:extLst>
              <a:ext uri="{FF2B5EF4-FFF2-40B4-BE49-F238E27FC236}">
                <a16:creationId xmlns:a16="http://schemas.microsoft.com/office/drawing/2014/main" id="{81CB3CA4-4581-4B18-B6EF-75C03F1B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7000"/>
            <a:ext cx="3513138" cy="549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82A15D79-9F07-4587-8F6C-CBA276C8A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92150"/>
            <a:ext cx="9144000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3. </a:t>
            </a:r>
            <a: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«Отримати та перетворити дані».</a:t>
            </a:r>
            <a:endParaRPr lang="uk-UA" altLang="ru-RU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4107A410-5D63-4C35-B81B-EE22D42B7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Отримування даних</a:t>
            </a:r>
          </a:p>
        </p:txBody>
      </p:sp>
      <p:sp>
        <p:nvSpPr>
          <p:cNvPr id="96259" name="Line 3">
            <a:extLst>
              <a:ext uri="{FF2B5EF4-FFF2-40B4-BE49-F238E27FC236}">
                <a16:creationId xmlns:a16="http://schemas.microsoft.com/office/drawing/2014/main" id="{A7233AF6-B0D7-4C2C-A6E2-594486759EF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96260" name="Рисунок 7">
            <a:extLst>
              <a:ext uri="{FF2B5EF4-FFF2-40B4-BE49-F238E27FC236}">
                <a16:creationId xmlns:a16="http://schemas.microsoft.com/office/drawing/2014/main" id="{A47389CA-1477-4083-86B6-CA074BEFB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684213"/>
            <a:ext cx="9202738" cy="524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6261" name="Rectangle 7">
            <a:extLst>
              <a:ext uri="{FF2B5EF4-FFF2-40B4-BE49-F238E27FC236}">
                <a16:creationId xmlns:a16="http://schemas.microsoft.com/office/drawing/2014/main" id="{47E4ADAE-0CBA-4C00-9F0B-A50A481C1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4750" y="1271588"/>
            <a:ext cx="1619250" cy="46355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6262" name="Rectangle 7">
            <a:extLst>
              <a:ext uri="{FF2B5EF4-FFF2-40B4-BE49-F238E27FC236}">
                <a16:creationId xmlns:a16="http://schemas.microsoft.com/office/drawing/2014/main" id="{697A7BF6-5625-456A-B8F9-0CFC661ED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2225" y="1735138"/>
            <a:ext cx="3514725" cy="1687512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6263" name="Rectangle 7">
            <a:extLst>
              <a:ext uri="{FF2B5EF4-FFF2-40B4-BE49-F238E27FC236}">
                <a16:creationId xmlns:a16="http://schemas.microsoft.com/office/drawing/2014/main" id="{2F5DEBA0-B9D4-4E93-966B-2F2227E51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50" y="3429000"/>
            <a:ext cx="3354388" cy="237490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6264" name="Oval 22">
            <a:extLst>
              <a:ext uri="{FF2B5EF4-FFF2-40B4-BE49-F238E27FC236}">
                <a16:creationId xmlns:a16="http://schemas.microsoft.com/office/drawing/2014/main" id="{747CE719-4A69-46ED-A5B0-6B6A1B5A75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513" y="1477963"/>
            <a:ext cx="377825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6265" name="Text Box 23">
            <a:extLst>
              <a:ext uri="{FF2B5EF4-FFF2-40B4-BE49-F238E27FC236}">
                <a16:creationId xmlns:a16="http://schemas.microsoft.com/office/drawing/2014/main" id="{8E82C95A-9AF4-4DE4-AF05-C8BA0B986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83488" y="1401763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Line 3">
            <a:extLst>
              <a:ext uri="{FF2B5EF4-FFF2-40B4-BE49-F238E27FC236}">
                <a16:creationId xmlns:a16="http://schemas.microsoft.com/office/drawing/2014/main" id="{48D19AC9-0B83-43F0-805A-C7D60A70634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98307" name="Рисунок 3">
            <a:extLst>
              <a:ext uri="{FF2B5EF4-FFF2-40B4-BE49-F238E27FC236}">
                <a16:creationId xmlns:a16="http://schemas.microsoft.com/office/drawing/2014/main" id="{AC98F7CE-6969-4DD3-9D46-5AB24E9404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615950"/>
            <a:ext cx="9151938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8308" name="Rectangle 7">
            <a:extLst>
              <a:ext uri="{FF2B5EF4-FFF2-40B4-BE49-F238E27FC236}">
                <a16:creationId xmlns:a16="http://schemas.microsoft.com/office/drawing/2014/main" id="{5948448F-6684-43DA-A9B4-126378E8F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1136650"/>
            <a:ext cx="1225550" cy="46355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8309" name="Rectangle 7">
            <a:extLst>
              <a:ext uri="{FF2B5EF4-FFF2-40B4-BE49-F238E27FC236}">
                <a16:creationId xmlns:a16="http://schemas.microsoft.com/office/drawing/2014/main" id="{43BC683C-3DED-46E7-9465-8EC878683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428875"/>
            <a:ext cx="3168650" cy="387667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8310" name="Rectangle 7">
            <a:extLst>
              <a:ext uri="{FF2B5EF4-FFF2-40B4-BE49-F238E27FC236}">
                <a16:creationId xmlns:a16="http://schemas.microsoft.com/office/drawing/2014/main" id="{DBF97F90-73D9-4073-AF8A-93012DF73B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3006725"/>
            <a:ext cx="2411412" cy="15716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8311" name="Rectangle 7">
            <a:extLst>
              <a:ext uri="{FF2B5EF4-FFF2-40B4-BE49-F238E27FC236}">
                <a16:creationId xmlns:a16="http://schemas.microsoft.com/office/drawing/2014/main" id="{44432D46-ED00-4C7A-A30C-728A9B10F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2425700"/>
            <a:ext cx="2952750" cy="374491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8D52A4F-E2B6-4787-B55A-D32D8D8B62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Отримування даних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92FD7498-9A46-4712-A74E-A6A0989C06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195" name="Line 3">
            <a:extLst>
              <a:ext uri="{FF2B5EF4-FFF2-40B4-BE49-F238E27FC236}">
                <a16:creationId xmlns:a16="http://schemas.microsoft.com/office/drawing/2014/main" id="{129626DC-C75B-4280-B2A3-CBCB3BFCD3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8196" name="Rectangle 4">
            <a:extLst>
              <a:ext uri="{FF2B5EF4-FFF2-40B4-BE49-F238E27FC236}">
                <a16:creationId xmlns:a16="http://schemas.microsoft.com/office/drawing/2014/main" id="{AFDF6AD7-713D-4821-B984-64D73E5CC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0"/>
            <a:ext cx="8610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ru-RU" sz="2400" b="1">
                <a:solidFill>
                  <a:srgbClr val="0000FF"/>
                </a:solidFill>
                <a:latin typeface="Tahoma" panose="020B0604030504040204" pitchFamily="34" charset="0"/>
              </a:rPr>
              <a:t>Business Intelligence. </a:t>
            </a:r>
            <a:r>
              <a:rPr lang="uk-UA" altLang="ru-RU" sz="2400" b="1">
                <a:solidFill>
                  <a:srgbClr val="0000FF"/>
                </a:solidFill>
                <a:latin typeface="Tahoma" panose="020B0604030504040204" pitchFamily="34" charset="0"/>
              </a:rPr>
              <a:t>Потужні вендори СУБД та «Нове покоління» (</a:t>
            </a:r>
            <a:r>
              <a:rPr lang="en-US" altLang="ru-RU" sz="2400" b="1">
                <a:solidFill>
                  <a:srgbClr val="0000FF"/>
                </a:solidFill>
                <a:latin typeface="Tahoma" panose="020B0604030504040204" pitchFamily="34" charset="0"/>
              </a:rPr>
              <a:t>New Breed)</a:t>
            </a:r>
            <a:endParaRPr lang="uk-UA" altLang="ru-RU" sz="2400" b="1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pic>
        <p:nvPicPr>
          <p:cNvPr id="8197" name="Рисунок 4">
            <a:extLst>
              <a:ext uri="{FF2B5EF4-FFF2-40B4-BE49-F238E27FC236}">
                <a16:creationId xmlns:a16="http://schemas.microsoft.com/office/drawing/2014/main" id="{65509D5F-AC9D-45AA-85C5-D1CEF0E9A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762000"/>
            <a:ext cx="5035550" cy="2962275"/>
          </a:xfrm>
          <a:prstGeom prst="rect">
            <a:avLst/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Рисунок 8">
            <a:extLst>
              <a:ext uri="{FF2B5EF4-FFF2-40B4-BE49-F238E27FC236}">
                <a16:creationId xmlns:a16="http://schemas.microsoft.com/office/drawing/2014/main" id="{B2D90D37-7433-4DD9-B158-049ABB3F43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705225"/>
            <a:ext cx="6248400" cy="3152775"/>
          </a:xfrm>
          <a:prstGeom prst="rect">
            <a:avLst/>
          </a:prstGeom>
          <a:noFill/>
          <a:ln w="50800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Line 3">
            <a:extLst>
              <a:ext uri="{FF2B5EF4-FFF2-40B4-BE49-F238E27FC236}">
                <a16:creationId xmlns:a16="http://schemas.microsoft.com/office/drawing/2014/main" id="{64504D1B-785F-49A1-88E1-C44BDA78BC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00355" name="Рисунок 2">
            <a:extLst>
              <a:ext uri="{FF2B5EF4-FFF2-40B4-BE49-F238E27FC236}">
                <a16:creationId xmlns:a16="http://schemas.microsoft.com/office/drawing/2014/main" id="{8CAE0086-A191-46F4-B775-3640EBAA6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8763" cy="511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CD321B1-BD42-45B4-AE4F-D5E2CD3AF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Отримування даних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Line 3">
            <a:extLst>
              <a:ext uri="{FF2B5EF4-FFF2-40B4-BE49-F238E27FC236}">
                <a16:creationId xmlns:a16="http://schemas.microsoft.com/office/drawing/2014/main" id="{1BA44AD3-8B01-4854-99A1-83942F119B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02403" name="Рисунок 5">
            <a:extLst>
              <a:ext uri="{FF2B5EF4-FFF2-40B4-BE49-F238E27FC236}">
                <a16:creationId xmlns:a16="http://schemas.microsoft.com/office/drawing/2014/main" id="{81FE844D-7123-4E16-A51B-ABA67A9A4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8" y="658813"/>
            <a:ext cx="8545512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41D4F3D0-B54A-434B-B30C-A6C7420C7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Отримування даних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24B25588-5119-4D30-98EE-804C8D1F4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</a:t>
            </a:r>
          </a:p>
        </p:txBody>
      </p:sp>
      <p:sp>
        <p:nvSpPr>
          <p:cNvPr id="104451" name="Line 3">
            <a:extLst>
              <a:ext uri="{FF2B5EF4-FFF2-40B4-BE49-F238E27FC236}">
                <a16:creationId xmlns:a16="http://schemas.microsoft.com/office/drawing/2014/main" id="{85B30BF8-EFB2-467D-9781-5AEC74F58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04452" name="Рисунок 12">
            <a:extLst>
              <a:ext uri="{FF2B5EF4-FFF2-40B4-BE49-F238E27FC236}">
                <a16:creationId xmlns:a16="http://schemas.microsoft.com/office/drawing/2014/main" id="{3FAE3AF4-A0E3-48C4-B049-90ACEE2DA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481013"/>
            <a:ext cx="5616575" cy="643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Рисунок 2">
            <a:extLst>
              <a:ext uri="{FF2B5EF4-FFF2-40B4-BE49-F238E27FC236}">
                <a16:creationId xmlns:a16="http://schemas.microsoft.com/office/drawing/2014/main" id="{AD6CBE5D-C8AD-4502-BCCA-37A065BB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213" y="661988"/>
            <a:ext cx="5105401" cy="6253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Овал 14">
            <a:extLst>
              <a:ext uri="{FF2B5EF4-FFF2-40B4-BE49-F238E27FC236}">
                <a16:creationId xmlns:a16="http://schemas.microsoft.com/office/drawing/2014/main" id="{04124179-D3AA-498F-9DED-976B37F59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638" y="2133600"/>
            <a:ext cx="690562" cy="4102100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802123C-DB02-4DD8-971F-6B81596CA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9213" y="4292600"/>
            <a:ext cx="9144001" cy="1008063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http://www.powerpivotpro.com/wp-content/uploads/2015/10/Products_NY.csv</a:t>
            </a:r>
            <a:endParaRPr lang="uk-UA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http://www.powerpivotpro.com/wp-content/uploads/2015/10/Products_LA.csv</a:t>
            </a:r>
            <a:endParaRPr lang="uk-UA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http://www.powerpivotpro.com/wp-content/uploads/2015/10/Products_CH.csv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104456" name="Овал 17">
            <a:extLst>
              <a:ext uri="{FF2B5EF4-FFF2-40B4-BE49-F238E27FC236}">
                <a16:creationId xmlns:a16="http://schemas.microsoft.com/office/drawing/2014/main" id="{30D9D103-A5E2-41C1-9253-79870A3D59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27988" y="4292600"/>
            <a:ext cx="1109662" cy="1087438"/>
          </a:xfrm>
          <a:prstGeom prst="ellipse">
            <a:avLst/>
          </a:prstGeom>
          <a:noFill/>
          <a:ln w="508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Line 3">
            <a:extLst>
              <a:ext uri="{FF2B5EF4-FFF2-40B4-BE49-F238E27FC236}">
                <a16:creationId xmlns:a16="http://schemas.microsoft.com/office/drawing/2014/main" id="{525A4D5F-82B6-4393-A78F-9E230D262B5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9DF03F4-E942-4C05-942C-B2B161F65B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Отримання даних з інтернету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csv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-файл)</a:t>
            </a:r>
          </a:p>
        </p:txBody>
      </p:sp>
      <p:pic>
        <p:nvPicPr>
          <p:cNvPr id="106500" name="Рисунок 2">
            <a:extLst>
              <a:ext uri="{FF2B5EF4-FFF2-40B4-BE49-F238E27FC236}">
                <a16:creationId xmlns:a16="http://schemas.microsoft.com/office/drawing/2014/main" id="{3A5FEE6D-465E-4E2E-857B-A601609B8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9144000" cy="360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ADD5C94-CE1D-4E49-84BC-089A2D1A4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787400"/>
            <a:ext cx="3711575" cy="561975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000" b="1" i="1" dirty="0">
                <a:solidFill>
                  <a:srgbClr val="2021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Comma-Separated Values</a:t>
            </a:r>
            <a:endParaRPr lang="uk-UA" altLang="ru-RU" sz="2000" b="1" i="1" dirty="0">
              <a:solidFill>
                <a:schemeClr val="accent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BD17706B-53E9-4B5D-96F6-2833091B18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159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</a:t>
            </a:r>
          </a:p>
        </p:txBody>
      </p:sp>
      <p:sp>
        <p:nvSpPr>
          <p:cNvPr id="108547" name="Line 3">
            <a:extLst>
              <a:ext uri="{FF2B5EF4-FFF2-40B4-BE49-F238E27FC236}">
                <a16:creationId xmlns:a16="http://schemas.microsoft.com/office/drawing/2014/main" id="{38BE2EFA-2054-48B1-B75C-07556C2B1F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08548" name="Рисунок 12">
            <a:extLst>
              <a:ext uri="{FF2B5EF4-FFF2-40B4-BE49-F238E27FC236}">
                <a16:creationId xmlns:a16="http://schemas.microsoft.com/office/drawing/2014/main" id="{E9459A92-1DB7-4760-A7CF-25A0191C3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425" y="481013"/>
            <a:ext cx="5616575" cy="643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9" name="Овал 14">
            <a:extLst>
              <a:ext uri="{FF2B5EF4-FFF2-40B4-BE49-F238E27FC236}">
                <a16:creationId xmlns:a16="http://schemas.microsoft.com/office/drawing/2014/main" id="{BE35D1FB-A843-436F-A380-3781FD3C6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8638" y="2133600"/>
            <a:ext cx="690562" cy="4102100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108550" name="Рисунок 3">
            <a:extLst>
              <a:ext uri="{FF2B5EF4-FFF2-40B4-BE49-F238E27FC236}">
                <a16:creationId xmlns:a16="http://schemas.microsoft.com/office/drawing/2014/main" id="{C2DBF125-4A24-4969-A882-34F2A9AFC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7675"/>
            <a:ext cx="6624638" cy="402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CC64DE44-BFCD-48C1-8A0C-A55BC0A7F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Отримання даних з інтернету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csv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-файл)</a:t>
            </a:r>
          </a:p>
        </p:txBody>
      </p:sp>
      <p:sp>
        <p:nvSpPr>
          <p:cNvPr id="110595" name="Line 3">
            <a:extLst>
              <a:ext uri="{FF2B5EF4-FFF2-40B4-BE49-F238E27FC236}">
                <a16:creationId xmlns:a16="http://schemas.microsoft.com/office/drawing/2014/main" id="{D2930EB5-C771-443B-AE47-7ACB50F6A02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10596" name="Рисунок 5">
            <a:extLst>
              <a:ext uri="{FF2B5EF4-FFF2-40B4-BE49-F238E27FC236}">
                <a16:creationId xmlns:a16="http://schemas.microsoft.com/office/drawing/2014/main" id="{B2EEC78A-4045-4D77-998F-361E87A11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809625"/>
            <a:ext cx="8545513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597" name="Rectangle 7">
            <a:extLst>
              <a:ext uri="{FF2B5EF4-FFF2-40B4-BE49-F238E27FC236}">
                <a16:creationId xmlns:a16="http://schemas.microsoft.com/office/drawing/2014/main" id="{356B2C0B-0EFE-45E5-B00C-596EA6D47D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1225550"/>
            <a:ext cx="1133475" cy="693738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0598" name="Rectangle 7">
            <a:extLst>
              <a:ext uri="{FF2B5EF4-FFF2-40B4-BE49-F238E27FC236}">
                <a16:creationId xmlns:a16="http://schemas.microsoft.com/office/drawing/2014/main" id="{E546E81C-AA8E-4CB7-91F6-4A556D7E2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763" y="1671638"/>
            <a:ext cx="1954212" cy="1109662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0599" name="Oval 22">
            <a:extLst>
              <a:ext uri="{FF2B5EF4-FFF2-40B4-BE49-F238E27FC236}">
                <a16:creationId xmlns:a16="http://schemas.microsoft.com/office/drawing/2014/main" id="{F2066241-2D4C-4A1A-8F1F-4EF8742DB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4250" y="1671638"/>
            <a:ext cx="377825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0600" name="Text Box 23">
            <a:extLst>
              <a:ext uri="{FF2B5EF4-FFF2-40B4-BE49-F238E27FC236}">
                <a16:creationId xmlns:a16="http://schemas.microsoft.com/office/drawing/2014/main" id="{ED60E067-8E27-4A78-8407-4AAE5FC06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8225" y="1595438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10601" name="Rectangle 7">
            <a:extLst>
              <a:ext uri="{FF2B5EF4-FFF2-40B4-BE49-F238E27FC236}">
                <a16:creationId xmlns:a16="http://schemas.microsoft.com/office/drawing/2014/main" id="{D35AA9B8-87F9-4951-BC1A-53F63B5B8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827338"/>
            <a:ext cx="3481388" cy="4021137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0602" name="Rectangle 7">
            <a:extLst>
              <a:ext uri="{FF2B5EF4-FFF2-40B4-BE49-F238E27FC236}">
                <a16:creationId xmlns:a16="http://schemas.microsoft.com/office/drawing/2014/main" id="{CCB6C24E-5816-4322-8C43-B85C84136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2863" y="5186363"/>
            <a:ext cx="3481387" cy="1662112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0603" name="Овал 9">
            <a:extLst>
              <a:ext uri="{FF2B5EF4-FFF2-40B4-BE49-F238E27FC236}">
                <a16:creationId xmlns:a16="http://schemas.microsoft.com/office/drawing/2014/main" id="{FE862FBA-D791-4A3B-B6D8-1A587B85F7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3" y="5589588"/>
            <a:ext cx="2687637" cy="646112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0604" name="Овал 16">
            <a:extLst>
              <a:ext uri="{FF2B5EF4-FFF2-40B4-BE49-F238E27FC236}">
                <a16:creationId xmlns:a16="http://schemas.microsoft.com/office/drawing/2014/main" id="{518D642B-51BA-444C-A69F-860262A480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3188" y="5872163"/>
            <a:ext cx="2687637" cy="646112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Line 3">
            <a:extLst>
              <a:ext uri="{FF2B5EF4-FFF2-40B4-BE49-F238E27FC236}">
                <a16:creationId xmlns:a16="http://schemas.microsoft.com/office/drawing/2014/main" id="{7FD4DDC2-E757-4CD8-8A75-8D392EDB7F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12643" name="Рисунок 2">
            <a:extLst>
              <a:ext uri="{FF2B5EF4-FFF2-40B4-BE49-F238E27FC236}">
                <a16:creationId xmlns:a16="http://schemas.microsoft.com/office/drawing/2014/main" id="{9FE4D03C-B7B4-4590-A18A-807B0A69F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841375"/>
            <a:ext cx="6667500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4" name="Рисунок 4">
            <a:extLst>
              <a:ext uri="{FF2B5EF4-FFF2-40B4-BE49-F238E27FC236}">
                <a16:creationId xmlns:a16="http://schemas.microsoft.com/office/drawing/2014/main" id="{E7D7AAA3-B3F7-43E3-BF79-DF6C7D847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165350"/>
            <a:ext cx="7448550" cy="469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5" name="Rectangle 7">
            <a:extLst>
              <a:ext uri="{FF2B5EF4-FFF2-40B4-BE49-F238E27FC236}">
                <a16:creationId xmlns:a16="http://schemas.microsoft.com/office/drawing/2014/main" id="{4AE00C73-2CC6-4673-9561-308B00748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3800" y="6237288"/>
            <a:ext cx="936625" cy="42227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E36A5FF-62EF-4839-B4DF-95C8E9C63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3613" y="754063"/>
            <a:ext cx="5603875" cy="682625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http://www.powerpivotpro.com/wp-content/</a:t>
            </a:r>
            <a:b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</a:b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uploads/2015/10/Products_CH.csv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112647" name="Rectangle 7">
            <a:extLst>
              <a:ext uri="{FF2B5EF4-FFF2-40B4-BE49-F238E27FC236}">
                <a16:creationId xmlns:a16="http://schemas.microsoft.com/office/drawing/2014/main" id="{17801E3D-D981-40E8-8F3C-35D0D1D684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647825"/>
            <a:ext cx="4103688" cy="439738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2648" name="Rectangle 7">
            <a:extLst>
              <a:ext uri="{FF2B5EF4-FFF2-40B4-BE49-F238E27FC236}">
                <a16:creationId xmlns:a16="http://schemas.microsoft.com/office/drawing/2014/main" id="{AF352180-8427-45FB-82C4-B7C3064597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274888"/>
            <a:ext cx="6769100" cy="438150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C99BFA82-3B4D-4064-9084-E9460F9F15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Отримання даних з інтернету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csv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-файл)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Line 3">
            <a:extLst>
              <a:ext uri="{FF2B5EF4-FFF2-40B4-BE49-F238E27FC236}">
                <a16:creationId xmlns:a16="http://schemas.microsoft.com/office/drawing/2014/main" id="{65A16787-272F-47BD-B741-C81F8279B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14691" name="Рисунок 4">
            <a:extLst>
              <a:ext uri="{FF2B5EF4-FFF2-40B4-BE49-F238E27FC236}">
                <a16:creationId xmlns:a16="http://schemas.microsoft.com/office/drawing/2014/main" id="{37C9908E-709B-4310-8473-3EFF46046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2650"/>
            <a:ext cx="9153525" cy="573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812C5D9-9F5E-4CBE-967A-1C9F0F5AB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Отримання даних з інтернету (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csv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-файл)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Line 3">
            <a:extLst>
              <a:ext uri="{FF2B5EF4-FFF2-40B4-BE49-F238E27FC236}">
                <a16:creationId xmlns:a16="http://schemas.microsoft.com/office/drawing/2014/main" id="{9E59E90F-914F-40A7-B7E5-19F06D3274C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16739" name="Рисунок 2">
            <a:extLst>
              <a:ext uri="{FF2B5EF4-FFF2-40B4-BE49-F238E27FC236}">
                <a16:creationId xmlns:a16="http://schemas.microsoft.com/office/drawing/2014/main" id="{318551D7-3504-498B-A5C4-D53F6B1A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981075"/>
            <a:ext cx="9147175" cy="576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Rectangle 7">
            <a:extLst>
              <a:ext uri="{FF2B5EF4-FFF2-40B4-BE49-F238E27FC236}">
                <a16:creationId xmlns:a16="http://schemas.microsoft.com/office/drawing/2014/main" id="{A71ED3A7-A1E3-44D1-90D1-D78A9AFFD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2663" y="1420813"/>
            <a:ext cx="998537" cy="6064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6741" name="Rectangle 7">
            <a:extLst>
              <a:ext uri="{FF2B5EF4-FFF2-40B4-BE49-F238E27FC236}">
                <a16:creationId xmlns:a16="http://schemas.microsoft.com/office/drawing/2014/main" id="{6C857669-333F-4DC8-904D-5A7A57F72C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5" y="1739900"/>
            <a:ext cx="2130425" cy="112077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6742" name="Rectangle 7">
            <a:extLst>
              <a:ext uri="{FF2B5EF4-FFF2-40B4-BE49-F238E27FC236}">
                <a16:creationId xmlns:a16="http://schemas.microsoft.com/office/drawing/2014/main" id="{1B72C791-B94A-455C-98A3-83764256B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38" y="2860675"/>
            <a:ext cx="2305050" cy="935038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6743" name="Oval 22">
            <a:extLst>
              <a:ext uri="{FF2B5EF4-FFF2-40B4-BE49-F238E27FC236}">
                <a16:creationId xmlns:a16="http://schemas.microsoft.com/office/drawing/2014/main" id="{E932A1F2-4857-4855-923F-1B02F2C28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400" y="1627188"/>
            <a:ext cx="377825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6744" name="Text Box 23">
            <a:extLst>
              <a:ext uri="{FF2B5EF4-FFF2-40B4-BE49-F238E27FC236}">
                <a16:creationId xmlns:a16="http://schemas.microsoft.com/office/drawing/2014/main" id="{FAD14C19-2914-494C-A977-A8E8EFD68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53375" y="1550988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06C889B-745B-4018-9F9E-B3E8F51E6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Обробка отриманих даних</a:t>
            </a:r>
          </a:p>
        </p:txBody>
      </p:sp>
      <p:sp>
        <p:nvSpPr>
          <p:cNvPr id="116746" name="Rectangle 9">
            <a:extLst>
              <a:ext uri="{FF2B5EF4-FFF2-40B4-BE49-F238E27FC236}">
                <a16:creationId xmlns:a16="http://schemas.microsoft.com/office/drawing/2014/main" id="{C6D30F47-1702-41BC-9AF7-4176D75E2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4076700"/>
            <a:ext cx="3008312" cy="427038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500"/>
              </a:spcBef>
              <a:buClrTx/>
            </a:pPr>
            <a:r>
              <a:rPr lang="ru-RU" altLang="ru-RU" sz="2000" b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Редагування запиту</a:t>
            </a:r>
            <a:endParaRPr lang="uk-UA" altLang="ru-RU" sz="200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Line 3">
            <a:extLst>
              <a:ext uri="{FF2B5EF4-FFF2-40B4-BE49-F238E27FC236}">
                <a16:creationId xmlns:a16="http://schemas.microsoft.com/office/drawing/2014/main" id="{41A0AA3B-C610-4FAF-86F0-BC1058D5B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18787" name="Line 3">
            <a:extLst>
              <a:ext uri="{FF2B5EF4-FFF2-40B4-BE49-F238E27FC236}">
                <a16:creationId xmlns:a16="http://schemas.microsoft.com/office/drawing/2014/main" id="{B62C6777-EA61-41F1-B852-783C2875F06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460215F8-2219-4542-BC4D-4410C171A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Обробка отриманих даних</a:t>
            </a:r>
          </a:p>
        </p:txBody>
      </p:sp>
      <p:pic>
        <p:nvPicPr>
          <p:cNvPr id="118789" name="Рисунок 3">
            <a:extLst>
              <a:ext uri="{FF2B5EF4-FFF2-40B4-BE49-F238E27FC236}">
                <a16:creationId xmlns:a16="http://schemas.microsoft.com/office/drawing/2014/main" id="{B0FE8974-3DF7-40CA-A311-539EA1AEC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2025"/>
            <a:ext cx="9144000" cy="484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90" name="Rectangle 7">
            <a:extLst>
              <a:ext uri="{FF2B5EF4-FFF2-40B4-BE49-F238E27FC236}">
                <a16:creationId xmlns:a16="http://schemas.microsoft.com/office/drawing/2014/main" id="{0A76559C-4AB3-40AE-832E-437864F77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4202113"/>
            <a:ext cx="1804988" cy="1314450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CDC0AE3D-2FCD-4073-B8E2-84E550BC2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975" y="850900"/>
            <a:ext cx="3008313" cy="427038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500"/>
              </a:spcBef>
              <a:buClrTx/>
              <a:defRPr/>
            </a:pPr>
            <a:r>
              <a:rPr lang="ru-RU" altLang="ru-R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Редактор</a:t>
            </a:r>
            <a:r>
              <a:rPr lang="ru-RU" altLang="ru-R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endParaRPr lang="uk-UA" alt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8792" name="Овал 1">
            <a:extLst>
              <a:ext uri="{FF2B5EF4-FFF2-40B4-BE49-F238E27FC236}">
                <a16:creationId xmlns:a16="http://schemas.microsoft.com/office/drawing/2014/main" id="{431F1AF8-EEB9-41F3-B18C-CA8742AD9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1200" y="4441825"/>
            <a:ext cx="2051050" cy="288925"/>
          </a:xfrm>
          <a:prstGeom prst="ellipse">
            <a:avLst/>
          </a:prstGeom>
          <a:noFill/>
          <a:ln w="889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sp>
        <p:nvSpPr>
          <p:cNvPr id="118793" name="Rectangle 9">
            <a:extLst>
              <a:ext uri="{FF2B5EF4-FFF2-40B4-BE49-F238E27FC236}">
                <a16:creationId xmlns:a16="http://schemas.microsoft.com/office/drawing/2014/main" id="{9B74EABB-9732-4984-AE0C-BF4216953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5913" y="4373563"/>
            <a:ext cx="360362" cy="427037"/>
          </a:xfrm>
          <a:prstGeom prst="rect">
            <a:avLst/>
          </a:prstGeom>
          <a:solidFill>
            <a:srgbClr val="FFFF00"/>
          </a:solidFill>
          <a:ln w="88900" cap="sq">
            <a:solidFill>
              <a:srgbClr val="FF33CC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 indent="82550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500"/>
              </a:spcBef>
              <a:buClrTx/>
            </a:pPr>
            <a:r>
              <a:rPr lang="uk-UA" altLang="ru-RU" sz="2800" b="1">
                <a:latin typeface="Tahoma" panose="020B0604030504040204" pitchFamily="34" charset="0"/>
                <a:cs typeface="Tahoma" panose="020B0604030504040204" pitchFamily="34" charset="0"/>
              </a:rPr>
              <a:t>?</a:t>
            </a:r>
            <a:endParaRPr lang="uk-UA" altLang="ru-RU" sz="28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3">
            <a:extLst>
              <a:ext uri="{FF2B5EF4-FFF2-40B4-BE49-F238E27FC236}">
                <a16:creationId xmlns:a16="http://schemas.microsoft.com/office/drawing/2014/main" id="{B322F5A4-878F-423A-B5D6-FAC832F8CC5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1267" name="Рисунок 8">
            <a:extLst>
              <a:ext uri="{FF2B5EF4-FFF2-40B4-BE49-F238E27FC236}">
                <a16:creationId xmlns:a16="http://schemas.microsoft.com/office/drawing/2014/main" id="{27DA214F-83B9-4130-BE3C-13819986C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26988" y="0"/>
            <a:ext cx="7126288" cy="6858000"/>
          </a:xfrm>
          <a:prstGeom prst="rect">
            <a:avLst/>
          </a:prstGeom>
          <a:noFill/>
          <a:ln w="31750">
            <a:solidFill>
              <a:schemeClr val="accent6"/>
            </a:solidFill>
            <a:miter lim="800000"/>
            <a:headEnd/>
            <a:tailEnd/>
          </a:ln>
        </p:spPr>
      </p:pic>
      <p:pic>
        <p:nvPicPr>
          <p:cNvPr id="10244" name="Рисунок 4">
            <a:extLst>
              <a:ext uri="{FF2B5EF4-FFF2-40B4-BE49-F238E27FC236}">
                <a16:creationId xmlns:a16="http://schemas.microsoft.com/office/drawing/2014/main" id="{F6BDFD13-AC07-4C69-B08A-8331256EC7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5303838"/>
            <a:ext cx="2044700" cy="1198562"/>
          </a:xfrm>
          <a:prstGeom prst="rect">
            <a:avLst/>
          </a:prstGeom>
          <a:solidFill>
            <a:srgbClr val="CCFFFF"/>
          </a:solidFill>
          <a:ln w="50800">
            <a:solidFill>
              <a:srgbClr val="7030A0"/>
            </a:solidFill>
            <a:miter lim="800000"/>
            <a:headEnd/>
            <a:tailEnd/>
          </a:ln>
        </p:spPr>
      </p:pic>
      <p:pic>
        <p:nvPicPr>
          <p:cNvPr id="10245" name="Рисунок 6">
            <a:extLst>
              <a:ext uri="{FF2B5EF4-FFF2-40B4-BE49-F238E27FC236}">
                <a16:creationId xmlns:a16="http://schemas.microsoft.com/office/drawing/2014/main" id="{445EC197-C375-45FD-A7B4-92F781E8A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770313"/>
            <a:ext cx="2044700" cy="1417637"/>
          </a:xfrm>
          <a:prstGeom prst="rect">
            <a:avLst/>
          </a:prstGeom>
          <a:solidFill>
            <a:srgbClr val="CCFFFF"/>
          </a:solidFill>
          <a:ln w="50800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33A89FC4-53D2-44E0-8C08-4DAA6E50B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9675" y="6483350"/>
            <a:ext cx="2092325" cy="365125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Повнота бачення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BEB3E8A-3B30-4849-AF8B-24C2392388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188" y="5913438"/>
            <a:ext cx="2092325" cy="365125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Нішеві</a:t>
            </a: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 гравці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89D5D690-5039-4D71-AE3F-F2F11B27C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163" y="5913438"/>
            <a:ext cx="2092325" cy="365125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Провидці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B395C20-BB78-4862-A1B8-6685A8BC7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67063"/>
            <a:ext cx="1574800" cy="446087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Здатність реалізувати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D6F2FD1-DACD-43CD-AAC3-16EA15E6A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85763"/>
            <a:ext cx="1928813" cy="506412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Претенденти на лідерство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729BFFA-A76D-43CB-A13C-2CA5D9F33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575" y="396875"/>
            <a:ext cx="2092325" cy="365125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Лідери</a:t>
            </a:r>
          </a:p>
        </p:txBody>
      </p:sp>
      <p:sp>
        <p:nvSpPr>
          <p:cNvPr id="7173" name="Rectangle 2">
            <a:extLst>
              <a:ext uri="{FF2B5EF4-FFF2-40B4-BE49-F238E27FC236}">
                <a16:creationId xmlns:a16="http://schemas.microsoft.com/office/drawing/2014/main" id="{8690E7C6-D0D5-4CEE-9748-93BA95E8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0"/>
            <a:ext cx="2700337" cy="1431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  <a:effectLst/>
        </p:spPr>
        <p:txBody>
          <a:bodyPr lIns="36000" tIns="46800" rIns="36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BI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&amp;</a:t>
            </a:r>
            <a:b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Self Service BI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13326" name="Рисунок 3">
            <a:extLst>
              <a:ext uri="{FF2B5EF4-FFF2-40B4-BE49-F238E27FC236}">
                <a16:creationId xmlns:a16="http://schemas.microsoft.com/office/drawing/2014/main" id="{7936AE2B-BFBC-4E10-9F85-B523FA2B9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43663" y="1731963"/>
            <a:ext cx="2044700" cy="1025525"/>
          </a:xfrm>
          <a:prstGeom prst="rect">
            <a:avLst/>
          </a:prstGeom>
          <a:noFill/>
          <a:ln w="50800">
            <a:solidFill>
              <a:schemeClr val="accent6"/>
            </a:solidFill>
            <a:miter lim="800000"/>
            <a:headEnd/>
            <a:tailEnd/>
          </a:ln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9E199B7-A82A-418C-B61E-FB0B524EE75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053263" y="2292350"/>
            <a:ext cx="2078037" cy="1196975"/>
          </a:xfrm>
          <a:prstGeom prst="rect">
            <a:avLst/>
          </a:prstGeom>
          <a:solidFill>
            <a:srgbClr val="CCFFFF"/>
          </a:solidFill>
          <a:ln w="50800">
            <a:solidFill>
              <a:schemeClr val="accent6"/>
            </a:solidFill>
            <a:miter lim="800000"/>
            <a:headEnd/>
            <a:tailEnd/>
          </a:ln>
        </p:spPr>
      </p:pic>
      <p:sp>
        <p:nvSpPr>
          <p:cNvPr id="10255" name="Прямоугольник 2">
            <a:extLst>
              <a:ext uri="{FF2B5EF4-FFF2-40B4-BE49-F238E27FC236}">
                <a16:creationId xmlns:a16="http://schemas.microsoft.com/office/drawing/2014/main" id="{30D8115F-7CEE-481A-A33B-943691A88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1731963"/>
            <a:ext cx="2833688" cy="1838325"/>
          </a:xfrm>
          <a:prstGeom prst="rect">
            <a:avLst/>
          </a:prstGeom>
          <a:noFill/>
          <a:ln w="635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Line 3">
            <a:extLst>
              <a:ext uri="{FF2B5EF4-FFF2-40B4-BE49-F238E27FC236}">
                <a16:creationId xmlns:a16="http://schemas.microsoft.com/office/drawing/2014/main" id="{90671573-9FF6-4187-B682-BC56CD0730B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20835" name="Line 3">
            <a:extLst>
              <a:ext uri="{FF2B5EF4-FFF2-40B4-BE49-F238E27FC236}">
                <a16:creationId xmlns:a16="http://schemas.microsoft.com/office/drawing/2014/main" id="{49E3BB34-AAFE-4116-A100-29CB7E0140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6076F31-FBB0-44BA-889C-3C4540218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225" y="433388"/>
            <a:ext cx="9191625" cy="3492500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pic>
        <p:nvPicPr>
          <p:cNvPr id="120837" name="Рисунок 4">
            <a:extLst>
              <a:ext uri="{FF2B5EF4-FFF2-40B4-BE49-F238E27FC236}">
                <a16:creationId xmlns:a16="http://schemas.microsoft.com/office/drawing/2014/main" id="{83A65E5D-A58D-463A-8F26-A1CAA1215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814638" cy="1801813"/>
          </a:xfrm>
          <a:prstGeom prst="rect">
            <a:avLst/>
          </a:prstGeom>
          <a:noFill/>
          <a:ln w="635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0367EC8-ACCD-4D0B-8762-D89186BCC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3" y="3252788"/>
            <a:ext cx="8458200" cy="4192587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3D68EAAF-788D-4CB5-B14C-742462D2A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638" y="0"/>
            <a:ext cx="6318250" cy="642938"/>
          </a:xfrm>
          <a:prstGeom prst="rect">
            <a:avLst/>
          </a:prstGeom>
          <a:solidFill>
            <a:srgbClr val="CCFFFF"/>
          </a:solidFill>
          <a:ln w="50800">
            <a:solidFill>
              <a:schemeClr val="accent5">
                <a:lumMod val="50000"/>
              </a:schemeClr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Перегляд застосованих кроків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A2F826ED-1BB6-499E-B8FF-D5F016FEA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75" y="642938"/>
            <a:ext cx="3008313" cy="427037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500"/>
              </a:spcBef>
              <a:buClrTx/>
              <a:defRPr/>
            </a:pPr>
            <a:r>
              <a:rPr lang="ru-RU" altLang="ru-R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Редактор</a:t>
            </a:r>
            <a:r>
              <a:rPr lang="ru-RU" altLang="ru-R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endParaRPr lang="uk-UA" alt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0841" name="Овал 15">
            <a:extLst>
              <a:ext uri="{FF2B5EF4-FFF2-40B4-BE49-F238E27FC236}">
                <a16:creationId xmlns:a16="http://schemas.microsoft.com/office/drawing/2014/main" id="{F70AB68F-90EA-403E-9E09-2B861F211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2892425"/>
            <a:ext cx="2052638" cy="287338"/>
          </a:xfrm>
          <a:prstGeom prst="ellipse">
            <a:avLst/>
          </a:prstGeom>
          <a:noFill/>
          <a:ln w="889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sp>
        <p:nvSpPr>
          <p:cNvPr id="120842" name="Овал 17">
            <a:extLst>
              <a:ext uri="{FF2B5EF4-FFF2-40B4-BE49-F238E27FC236}">
                <a16:creationId xmlns:a16="http://schemas.microsoft.com/office/drawing/2014/main" id="{616555EB-9745-4E60-A934-C55C0DA19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4925" y="6415088"/>
            <a:ext cx="2052638" cy="287337"/>
          </a:xfrm>
          <a:prstGeom prst="ellipse">
            <a:avLst/>
          </a:prstGeom>
          <a:noFill/>
          <a:ln w="889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sp>
        <p:nvSpPr>
          <p:cNvPr id="120843" name="Rectangle 7">
            <a:extLst>
              <a:ext uri="{FF2B5EF4-FFF2-40B4-BE49-F238E27FC236}">
                <a16:creationId xmlns:a16="http://schemas.microsoft.com/office/drawing/2014/main" id="{663C4D71-119B-4066-98D5-A0A18C0EE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9425" y="1836738"/>
            <a:ext cx="5126038" cy="423862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0844" name="Rectangle 7">
            <a:extLst>
              <a:ext uri="{FF2B5EF4-FFF2-40B4-BE49-F238E27FC236}">
                <a16:creationId xmlns:a16="http://schemas.microsoft.com/office/drawing/2014/main" id="{7FF9382D-A16E-4665-82CA-3DFB3CFE3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4908550"/>
            <a:ext cx="5126037" cy="42386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Line 3">
            <a:extLst>
              <a:ext uri="{FF2B5EF4-FFF2-40B4-BE49-F238E27FC236}">
                <a16:creationId xmlns:a16="http://schemas.microsoft.com/office/drawing/2014/main" id="{49085D91-0127-4C3A-955B-2CBCA8533B4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22883" name="Line 3">
            <a:extLst>
              <a:ext uri="{FF2B5EF4-FFF2-40B4-BE49-F238E27FC236}">
                <a16:creationId xmlns:a16="http://schemas.microsoft.com/office/drawing/2014/main" id="{A215FD1F-0F15-43CD-8AD3-99AB811E114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07C0B4C-13B6-40CC-B670-E42CE06B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3" y="26988"/>
            <a:ext cx="8458200" cy="4121150"/>
          </a:xfrm>
          <a:prstGeom prst="rect">
            <a:avLst/>
          </a:prstGeom>
          <a:ln w="50800">
            <a:solidFill>
              <a:schemeClr val="accent5">
                <a:lumMod val="50000"/>
              </a:schemeClr>
            </a:solidFill>
          </a:ln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DF405E4-4CD4-477B-88C4-2326698DC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4638" y="0"/>
            <a:ext cx="6318250" cy="642938"/>
          </a:xfrm>
          <a:prstGeom prst="rect">
            <a:avLst/>
          </a:prstGeom>
          <a:solidFill>
            <a:srgbClr val="CCFFFF"/>
          </a:solidFill>
          <a:ln w="50800">
            <a:solidFill>
              <a:schemeClr val="accent5">
                <a:lumMod val="50000"/>
              </a:schemeClr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Перегляд застосованих кроків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41AE21FC-6A89-44E4-AC40-18BC80ABE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75" y="642938"/>
            <a:ext cx="3008313" cy="427037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500"/>
              </a:spcBef>
              <a:buClrTx/>
              <a:defRPr/>
            </a:pPr>
            <a:r>
              <a:rPr lang="ru-RU" altLang="ru-R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Редактор</a:t>
            </a:r>
            <a:r>
              <a:rPr lang="ru-RU" altLang="ru-R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endParaRPr lang="uk-UA" alt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10A58E1-329D-4CA9-94B6-29B85D012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3" y="3486150"/>
            <a:ext cx="7874000" cy="3808413"/>
          </a:xfrm>
          <a:prstGeom prst="rect">
            <a:avLst/>
          </a:prstGeom>
          <a:ln w="63500">
            <a:solidFill>
              <a:schemeClr val="accent5">
                <a:lumMod val="50000"/>
              </a:schemeClr>
            </a:solidFill>
          </a:ln>
        </p:spPr>
      </p:pic>
      <p:sp>
        <p:nvSpPr>
          <p:cNvPr id="122888" name="Овал 15">
            <a:extLst>
              <a:ext uri="{FF2B5EF4-FFF2-40B4-BE49-F238E27FC236}">
                <a16:creationId xmlns:a16="http://schemas.microsoft.com/office/drawing/2014/main" id="{BE792E57-1017-46A5-B88A-2825A9C9C5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3141663"/>
            <a:ext cx="2051050" cy="287337"/>
          </a:xfrm>
          <a:prstGeom prst="ellipse">
            <a:avLst/>
          </a:prstGeom>
          <a:noFill/>
          <a:ln w="889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sp>
        <p:nvSpPr>
          <p:cNvPr id="122889" name="Овал 17">
            <a:extLst>
              <a:ext uri="{FF2B5EF4-FFF2-40B4-BE49-F238E27FC236}">
                <a16:creationId xmlns:a16="http://schemas.microsoft.com/office/drawing/2014/main" id="{68A5CD58-CBAD-4601-826F-9E2FC44585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25" y="6586538"/>
            <a:ext cx="2408238" cy="288925"/>
          </a:xfrm>
          <a:prstGeom prst="ellipse">
            <a:avLst/>
          </a:prstGeom>
          <a:noFill/>
          <a:ln w="889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  <p:sp>
        <p:nvSpPr>
          <p:cNvPr id="122890" name="Rectangle 7">
            <a:extLst>
              <a:ext uri="{FF2B5EF4-FFF2-40B4-BE49-F238E27FC236}">
                <a16:creationId xmlns:a16="http://schemas.microsoft.com/office/drawing/2014/main" id="{89BC8C45-501F-43F0-A9A8-465EB3AF88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4954588"/>
            <a:ext cx="287337" cy="41910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2891" name="Rectangle 7">
            <a:extLst>
              <a:ext uri="{FF2B5EF4-FFF2-40B4-BE49-F238E27FC236}">
                <a16:creationId xmlns:a16="http://schemas.microsoft.com/office/drawing/2014/main" id="{98EFF565-BAB2-48C6-AF9E-00C3DF51C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813" y="1673225"/>
            <a:ext cx="287337" cy="38100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2892" name="Rectangle 7">
            <a:extLst>
              <a:ext uri="{FF2B5EF4-FFF2-40B4-BE49-F238E27FC236}">
                <a16:creationId xmlns:a16="http://schemas.microsoft.com/office/drawing/2014/main" id="{231604A0-7A81-4D4A-82D5-EAF3FEB975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500" y="5302250"/>
            <a:ext cx="288925" cy="1727200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2893" name="Rectangle 7">
            <a:extLst>
              <a:ext uri="{FF2B5EF4-FFF2-40B4-BE49-F238E27FC236}">
                <a16:creationId xmlns:a16="http://schemas.microsoft.com/office/drawing/2014/main" id="{1CA17F8E-3A92-4CDF-A459-24554A4F7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325" y="2119313"/>
            <a:ext cx="288925" cy="1309687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Line 3">
            <a:extLst>
              <a:ext uri="{FF2B5EF4-FFF2-40B4-BE49-F238E27FC236}">
                <a16:creationId xmlns:a16="http://schemas.microsoft.com/office/drawing/2014/main" id="{7E5444E7-F401-4270-BD50-CCED858F822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24931" name="Рисунок 2">
            <a:extLst>
              <a:ext uri="{FF2B5EF4-FFF2-40B4-BE49-F238E27FC236}">
                <a16:creationId xmlns:a16="http://schemas.microsoft.com/office/drawing/2014/main" id="{2B4C1865-55B4-4181-90CA-9C0F7A4D54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250"/>
            <a:ext cx="9144000" cy="4970463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932" name="Line 3">
            <a:extLst>
              <a:ext uri="{FF2B5EF4-FFF2-40B4-BE49-F238E27FC236}">
                <a16:creationId xmlns:a16="http://schemas.microsoft.com/office/drawing/2014/main" id="{95978487-3D54-4281-B2BA-344ADF0DB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24933" name="Rectangle 7">
            <a:extLst>
              <a:ext uri="{FF2B5EF4-FFF2-40B4-BE49-F238E27FC236}">
                <a16:creationId xmlns:a16="http://schemas.microsoft.com/office/drawing/2014/main" id="{C71CF714-F3B5-437F-B69F-AFABC5080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1738" y="1412875"/>
            <a:ext cx="1398587" cy="693738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4934" name="Rectangle 7">
            <a:extLst>
              <a:ext uri="{FF2B5EF4-FFF2-40B4-BE49-F238E27FC236}">
                <a16:creationId xmlns:a16="http://schemas.microsoft.com/office/drawing/2014/main" id="{A23F352E-65E3-4DE5-B1B0-5A38E3F0A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673225"/>
            <a:ext cx="936625" cy="89217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4935" name="Oval 22">
            <a:extLst>
              <a:ext uri="{FF2B5EF4-FFF2-40B4-BE49-F238E27FC236}">
                <a16:creationId xmlns:a16="http://schemas.microsoft.com/office/drawing/2014/main" id="{BF97D836-A246-49B6-985C-469B4F21D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525" y="1706563"/>
            <a:ext cx="377825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4936" name="Text Box 23">
            <a:extLst>
              <a:ext uri="{FF2B5EF4-FFF2-40B4-BE49-F238E27FC236}">
                <a16:creationId xmlns:a16="http://schemas.microsoft.com/office/drawing/2014/main" id="{4C0FC4B7-D459-462A-9161-73DE4DB5E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1630363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24937" name="Rectangle 7">
            <a:extLst>
              <a:ext uri="{FF2B5EF4-FFF2-40B4-BE49-F238E27FC236}">
                <a16:creationId xmlns:a16="http://schemas.microsoft.com/office/drawing/2014/main" id="{ACE510CD-C2C5-4C8A-A9DA-2E5E1A4D03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9563" y="4202113"/>
            <a:ext cx="2238375" cy="1458912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D94D38B-03E2-41A8-ABA4-56AE1D696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Обробка отриманих даних (додавання стовпця)</a:t>
            </a:r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02837924-8C97-42AB-A29B-75AA3C3AC9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975" y="850900"/>
            <a:ext cx="3008313" cy="427038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500"/>
              </a:spcBef>
              <a:buClrTx/>
              <a:defRPr/>
            </a:pPr>
            <a:r>
              <a:rPr lang="ru-RU" altLang="ru-RU" sz="20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Редактор</a:t>
            </a:r>
            <a:r>
              <a:rPr lang="ru-RU" altLang="ru-RU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endParaRPr lang="uk-UA" alt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Line 3">
            <a:extLst>
              <a:ext uri="{FF2B5EF4-FFF2-40B4-BE49-F238E27FC236}">
                <a16:creationId xmlns:a16="http://schemas.microsoft.com/office/drawing/2014/main" id="{7B3DE749-EFE2-4192-ACF8-AEAEA445AC6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26979" name="Рисунок 2">
            <a:extLst>
              <a:ext uri="{FF2B5EF4-FFF2-40B4-BE49-F238E27FC236}">
                <a16:creationId xmlns:a16="http://schemas.microsoft.com/office/drawing/2014/main" id="{ABA73597-C793-421A-A91E-EC285DD3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1104900"/>
            <a:ext cx="9151938" cy="4951413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980" name="Rectangle 7">
            <a:extLst>
              <a:ext uri="{FF2B5EF4-FFF2-40B4-BE49-F238E27FC236}">
                <a16:creationId xmlns:a16="http://schemas.microsoft.com/office/drawing/2014/main" id="{BAD72258-3A77-4EAB-B2AE-A79F20360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2287588"/>
            <a:ext cx="1403350" cy="420687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6981" name="Rectangle 7">
            <a:extLst>
              <a:ext uri="{FF2B5EF4-FFF2-40B4-BE49-F238E27FC236}">
                <a16:creationId xmlns:a16="http://schemas.microsoft.com/office/drawing/2014/main" id="{E30823FF-B8B6-44D9-8EC3-9FB770827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963" y="2708275"/>
            <a:ext cx="3024187" cy="5556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26982" name="Rectangle 7">
            <a:extLst>
              <a:ext uri="{FF2B5EF4-FFF2-40B4-BE49-F238E27FC236}">
                <a16:creationId xmlns:a16="http://schemas.microsoft.com/office/drawing/2014/main" id="{8EDE228D-2C90-4F8F-915E-EB2EF02F39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157788"/>
            <a:ext cx="1404938" cy="420687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F5276FD-E6A8-4C94-8DC1-0E112CA37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Обробка отриманих даних (додавання стовпця)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Line 3">
            <a:extLst>
              <a:ext uri="{FF2B5EF4-FFF2-40B4-BE49-F238E27FC236}">
                <a16:creationId xmlns:a16="http://schemas.microsoft.com/office/drawing/2014/main" id="{97A87924-B7C7-49E6-BDD7-F38E0FDA24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29027" name="Рисунок 4">
            <a:extLst>
              <a:ext uri="{FF2B5EF4-FFF2-40B4-BE49-F238E27FC236}">
                <a16:creationId xmlns:a16="http://schemas.microsoft.com/office/drawing/2014/main" id="{8613925D-5C0A-4B67-A504-5D82A19106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3763"/>
            <a:ext cx="9151938" cy="5341937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028" name="Rectangle 7">
            <a:extLst>
              <a:ext uri="{FF2B5EF4-FFF2-40B4-BE49-F238E27FC236}">
                <a16:creationId xmlns:a16="http://schemas.microsoft.com/office/drawing/2014/main" id="{6DB18736-EBCE-4B47-AF52-7A7376AA1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4221163"/>
            <a:ext cx="2735262" cy="1584325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9170C30-ED51-45D1-948D-B8BA658B7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Обробка отриманих даних (додавання колонки)</a:t>
            </a:r>
          </a:p>
        </p:txBody>
      </p:sp>
      <p:sp>
        <p:nvSpPr>
          <p:cNvPr id="129030" name="Rectangle 7">
            <a:extLst>
              <a:ext uri="{FF2B5EF4-FFF2-40B4-BE49-F238E27FC236}">
                <a16:creationId xmlns:a16="http://schemas.microsoft.com/office/drawing/2014/main" id="{9A98F51B-A08F-4A41-BF87-351AD9142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95850" y="2924175"/>
            <a:ext cx="1189038" cy="288131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Рисунок 12">
            <a:extLst>
              <a:ext uri="{FF2B5EF4-FFF2-40B4-BE49-F238E27FC236}">
                <a16:creationId xmlns:a16="http://schemas.microsoft.com/office/drawing/2014/main" id="{EF24DD15-447E-4C73-AE03-088D7BD3E6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8513"/>
            <a:ext cx="9109075" cy="5316537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075" name="Line 3">
            <a:extLst>
              <a:ext uri="{FF2B5EF4-FFF2-40B4-BE49-F238E27FC236}">
                <a16:creationId xmlns:a16="http://schemas.microsoft.com/office/drawing/2014/main" id="{E74FA406-AC33-4A0F-A561-293631B4757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131076" name="Rectangle 7">
            <a:extLst>
              <a:ext uri="{FF2B5EF4-FFF2-40B4-BE49-F238E27FC236}">
                <a16:creationId xmlns:a16="http://schemas.microsoft.com/office/drawing/2014/main" id="{471206E5-15FC-4EAF-B644-04B6CACCC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13" y="695325"/>
            <a:ext cx="812800" cy="693738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1077" name="Rectangle 7">
            <a:extLst>
              <a:ext uri="{FF2B5EF4-FFF2-40B4-BE49-F238E27FC236}">
                <a16:creationId xmlns:a16="http://schemas.microsoft.com/office/drawing/2014/main" id="{A9046F1D-DA46-461C-825D-CA0E66F87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1423988"/>
            <a:ext cx="811213" cy="78105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1078" name="Oval 22">
            <a:extLst>
              <a:ext uri="{FF2B5EF4-FFF2-40B4-BE49-F238E27FC236}">
                <a16:creationId xmlns:a16="http://schemas.microsoft.com/office/drawing/2014/main" id="{3FB31159-98D8-4C9A-B44F-CC85CF567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925" y="1141413"/>
            <a:ext cx="377825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1079" name="Text Box 23">
            <a:extLst>
              <a:ext uri="{FF2B5EF4-FFF2-40B4-BE49-F238E27FC236}">
                <a16:creationId xmlns:a16="http://schemas.microsoft.com/office/drawing/2014/main" id="{FDCD397A-3D41-4CB7-975F-9EE09CB63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8900" y="1065213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9832905E-1092-48A3-8AA0-7A1AEDBBC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Збереження як таблиці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</a:t>
            </a:r>
            <a:endParaRPr lang="uk-UA" altLang="ru-RU" sz="2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Line 3">
            <a:extLst>
              <a:ext uri="{FF2B5EF4-FFF2-40B4-BE49-F238E27FC236}">
                <a16:creationId xmlns:a16="http://schemas.microsoft.com/office/drawing/2014/main" id="{FE4B6C78-E44C-459F-95FA-F5AC7E20344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33123" name="Рисунок 2">
            <a:extLst>
              <a:ext uri="{FF2B5EF4-FFF2-40B4-BE49-F238E27FC236}">
                <a16:creationId xmlns:a16="http://schemas.microsoft.com/office/drawing/2014/main" id="{AB3D3C95-79E3-43CF-819A-1F5A070CC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550"/>
            <a:ext cx="9156700" cy="5176838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24" name="Rectangle 9">
            <a:extLst>
              <a:ext uri="{FF2B5EF4-FFF2-40B4-BE49-F238E27FC236}">
                <a16:creationId xmlns:a16="http://schemas.microsoft.com/office/drawing/2014/main" id="{5CF104D0-D524-4AF8-BC8B-C5E1A11C59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3284538"/>
            <a:ext cx="850900" cy="415925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500"/>
              </a:spcBef>
              <a:buClrTx/>
            </a:pPr>
            <a:r>
              <a:rPr lang="ru-RU" altLang="ru-RU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ПКМ</a:t>
            </a:r>
          </a:p>
          <a:p>
            <a:pPr>
              <a:spcBef>
                <a:spcPts val="500"/>
              </a:spcBef>
              <a:buClrTx/>
            </a:pPr>
            <a:endParaRPr lang="uk-UA" altLang="ru-RU" sz="200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3125" name="Rectangle 7">
            <a:extLst>
              <a:ext uri="{FF2B5EF4-FFF2-40B4-BE49-F238E27FC236}">
                <a16:creationId xmlns:a16="http://schemas.microsoft.com/office/drawing/2014/main" id="{2A612F55-6179-4606-8C4A-3E1F002C0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25" y="3719513"/>
            <a:ext cx="2124075" cy="2293937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133126" name="Рисунок 8">
            <a:extLst>
              <a:ext uri="{FF2B5EF4-FFF2-40B4-BE49-F238E27FC236}">
                <a16:creationId xmlns:a16="http://schemas.microsoft.com/office/drawing/2014/main" id="{76A9BDB5-7F42-46FF-AD90-00C5978C5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843338"/>
            <a:ext cx="3103562" cy="3014662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3127" name="Rectangle 7">
            <a:extLst>
              <a:ext uri="{FF2B5EF4-FFF2-40B4-BE49-F238E27FC236}">
                <a16:creationId xmlns:a16="http://schemas.microsoft.com/office/drawing/2014/main" id="{337E7718-8E4C-4333-BB7E-010EE92EE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6563" y="6153150"/>
            <a:ext cx="2884487" cy="2889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3128" name="Rectangle 7">
            <a:extLst>
              <a:ext uri="{FF2B5EF4-FFF2-40B4-BE49-F238E27FC236}">
                <a16:creationId xmlns:a16="http://schemas.microsoft.com/office/drawing/2014/main" id="{790C23AD-CC8A-4A44-898D-DAE03383B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6563" y="5038725"/>
            <a:ext cx="3068637" cy="2889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3BEF3F6E-1573-49BC-8BCC-0DEDC63DA5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57163"/>
            <a:ext cx="8610600" cy="485775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Імпорт у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Pivot </a:t>
            </a:r>
            <a:b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додавання таблиці до моделі даних)</a:t>
            </a:r>
          </a:p>
        </p:txBody>
      </p:sp>
      <p:sp>
        <p:nvSpPr>
          <p:cNvPr id="133130" name="Овал 11">
            <a:extLst>
              <a:ext uri="{FF2B5EF4-FFF2-40B4-BE49-F238E27FC236}">
                <a16:creationId xmlns:a16="http://schemas.microsoft.com/office/drawing/2014/main" id="{FF338CA5-ECFB-43CC-A5DA-6A13D3FDC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5200" y="5327650"/>
            <a:ext cx="1841500" cy="333375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Line 3">
            <a:extLst>
              <a:ext uri="{FF2B5EF4-FFF2-40B4-BE49-F238E27FC236}">
                <a16:creationId xmlns:a16="http://schemas.microsoft.com/office/drawing/2014/main" id="{5D68B92E-4572-48B5-9A53-7724C2D786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35171" name="Рисунок 2">
            <a:extLst>
              <a:ext uri="{FF2B5EF4-FFF2-40B4-BE49-F238E27FC236}">
                <a16:creationId xmlns:a16="http://schemas.microsoft.com/office/drawing/2014/main" id="{EB6F19F9-911A-4B23-BCB5-451389CFC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99000"/>
            <a:ext cx="9180513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2" name="Рисунок 6">
            <a:extLst>
              <a:ext uri="{FF2B5EF4-FFF2-40B4-BE49-F238E27FC236}">
                <a16:creationId xmlns:a16="http://schemas.microsoft.com/office/drawing/2014/main" id="{ECFCAB55-94BD-42F7-B991-19B2FCB87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854075"/>
            <a:ext cx="4095750" cy="3724275"/>
          </a:xfrm>
          <a:prstGeom prst="rect">
            <a:avLst/>
          </a:prstGeom>
          <a:noFill/>
          <a:ln w="381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37393F78-8F38-4253-A5BE-15790C773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57163"/>
            <a:ext cx="8610600" cy="485775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Імпорт у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Pivot </a:t>
            </a:r>
            <a:b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додавання таблиці до моделі даних)</a:t>
            </a:r>
          </a:p>
        </p:txBody>
      </p:sp>
      <p:sp>
        <p:nvSpPr>
          <p:cNvPr id="135174" name="Rectangle 7">
            <a:extLst>
              <a:ext uri="{FF2B5EF4-FFF2-40B4-BE49-F238E27FC236}">
                <a16:creationId xmlns:a16="http://schemas.microsoft.com/office/drawing/2014/main" id="{3DB334CC-9F7F-4CDC-8CD2-E3F468D83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113" y="5834063"/>
            <a:ext cx="1695450" cy="2889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Line 3">
            <a:extLst>
              <a:ext uri="{FF2B5EF4-FFF2-40B4-BE49-F238E27FC236}">
                <a16:creationId xmlns:a16="http://schemas.microsoft.com/office/drawing/2014/main" id="{45146C3A-132C-4589-B83B-C588BD08DF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37219" name="Рисунок 6">
            <a:extLst>
              <a:ext uri="{FF2B5EF4-FFF2-40B4-BE49-F238E27FC236}">
                <a16:creationId xmlns:a16="http://schemas.microsoft.com/office/drawing/2014/main" id="{71D3D322-F0F8-432A-9003-E62B0A698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5795963" cy="3505200"/>
          </a:xfrm>
          <a:prstGeom prst="rect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220" name="Рисунок 8">
            <a:extLst>
              <a:ext uri="{FF2B5EF4-FFF2-40B4-BE49-F238E27FC236}">
                <a16:creationId xmlns:a16="http://schemas.microsoft.com/office/drawing/2014/main" id="{AC90F57F-9488-428E-B706-AEB034548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3" y="1782763"/>
            <a:ext cx="6719887" cy="5076825"/>
          </a:xfrm>
          <a:prstGeom prst="rect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221" name="Rectangle 7">
            <a:extLst>
              <a:ext uri="{FF2B5EF4-FFF2-40B4-BE49-F238E27FC236}">
                <a16:creationId xmlns:a16="http://schemas.microsoft.com/office/drawing/2014/main" id="{4E44F7B4-A11A-458A-8080-91D190B03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957263"/>
            <a:ext cx="701675" cy="6953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7222" name="Rectangle 7">
            <a:extLst>
              <a:ext uri="{FF2B5EF4-FFF2-40B4-BE49-F238E27FC236}">
                <a16:creationId xmlns:a16="http://schemas.microsoft.com/office/drawing/2014/main" id="{EA536A50-88B0-48F3-AC5C-455C498A5C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13" y="1138238"/>
            <a:ext cx="811212" cy="78105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7223" name="Oval 22">
            <a:extLst>
              <a:ext uri="{FF2B5EF4-FFF2-40B4-BE49-F238E27FC236}">
                <a16:creationId xmlns:a16="http://schemas.microsoft.com/office/drawing/2014/main" id="{99317A94-893F-4E0A-A83A-CAC4509FD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1188" y="1404938"/>
            <a:ext cx="377825" cy="325437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37224" name="Text Box 23">
            <a:extLst>
              <a:ext uri="{FF2B5EF4-FFF2-40B4-BE49-F238E27FC236}">
                <a16:creationId xmlns:a16="http://schemas.microsoft.com/office/drawing/2014/main" id="{61348EFB-6D2B-452C-936B-E320E9643F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5163" y="1328738"/>
            <a:ext cx="377825" cy="40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  <p:sp>
        <p:nvSpPr>
          <p:cNvPr id="137225" name="Rectangle 7">
            <a:extLst>
              <a:ext uri="{FF2B5EF4-FFF2-40B4-BE49-F238E27FC236}">
                <a16:creationId xmlns:a16="http://schemas.microsoft.com/office/drawing/2014/main" id="{6FABA669-5747-48D7-9199-2A11612C4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375" y="6237288"/>
            <a:ext cx="811213" cy="420687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137226" name="Рисунок 18">
            <a:extLst>
              <a:ext uri="{FF2B5EF4-FFF2-40B4-BE49-F238E27FC236}">
                <a16:creationId xmlns:a16="http://schemas.microsoft.com/office/drawing/2014/main" id="{10852504-24CF-4277-AD43-3FC486BE8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3757613"/>
            <a:ext cx="4451351" cy="2390775"/>
          </a:xfrm>
          <a:prstGeom prst="rect">
            <a:avLst/>
          </a:prstGeom>
          <a:noFill/>
          <a:ln w="508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D4D121AD-D490-4B7E-A3CB-1CBC8BFB78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Результат імпортування у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Pivot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(перегляд)</a:t>
            </a:r>
            <a:endParaRPr lang="uk-UA" altLang="ru-RU" sz="2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22" name="Rectangle 9">
            <a:extLst>
              <a:ext uri="{FF2B5EF4-FFF2-40B4-BE49-F238E27FC236}">
                <a16:creationId xmlns:a16="http://schemas.microsoft.com/office/drawing/2014/main" id="{8414D638-FFA4-4B2B-B9FA-112541040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138" y="1901825"/>
            <a:ext cx="1768475" cy="427038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500"/>
              </a:spcBef>
              <a:buClrTx/>
              <a:defRPr/>
            </a:pP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Pivot</a:t>
            </a:r>
            <a:endParaRPr lang="uk-UA" alt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Line 3">
            <a:extLst>
              <a:ext uri="{FF2B5EF4-FFF2-40B4-BE49-F238E27FC236}">
                <a16:creationId xmlns:a16="http://schemas.microsoft.com/office/drawing/2014/main" id="{8BC67156-004E-40C9-825B-1D6DFD19D5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39267" name="Рисунок 16">
            <a:extLst>
              <a:ext uri="{FF2B5EF4-FFF2-40B4-BE49-F238E27FC236}">
                <a16:creationId xmlns:a16="http://schemas.microsoft.com/office/drawing/2014/main" id="{1CC1E42D-2C36-423D-8BD4-50D78FC05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2325"/>
            <a:ext cx="6804025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FB8E3AF2-CB1C-4DA7-865C-96E461180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28763"/>
            <a:ext cx="9144000" cy="1008062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http://www.powerpivotpro.com/wp-content/uploads/2015/10/Products_NY.csv</a:t>
            </a:r>
            <a:endParaRPr lang="uk-UA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http://www.powerpivotpro.com/wp-content/uploads/2015/10/Products_LA.csv</a:t>
            </a:r>
            <a:endParaRPr lang="uk-UA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1800" b="1" dirty="0">
                <a:solidFill>
                  <a:schemeClr val="accent6"/>
                </a:solidFill>
                <a:latin typeface="Consolas" panose="020B0609020204030204" pitchFamily="49" charset="0"/>
              </a:rPr>
              <a:t>http://www.powerpivotpro.com/wp-content/uploads/2015/10/Products_CH.csv</a:t>
            </a:r>
            <a:endParaRPr lang="uk-UA" altLang="ru-RU" sz="1800" b="1" dirty="0">
              <a:solidFill>
                <a:schemeClr val="accent6"/>
              </a:solidFill>
              <a:latin typeface="Consolas" panose="020B0609020204030204" pitchFamily="49" charset="0"/>
            </a:endParaRPr>
          </a:p>
        </p:txBody>
      </p:sp>
      <p:sp>
        <p:nvSpPr>
          <p:cNvPr id="139269" name="Овал 18">
            <a:extLst>
              <a:ext uri="{FF2B5EF4-FFF2-40B4-BE49-F238E27FC236}">
                <a16:creationId xmlns:a16="http://schemas.microsoft.com/office/drawing/2014/main" id="{19FF828B-50A3-49CB-912A-323EFFC75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8" y="1449388"/>
            <a:ext cx="1109662" cy="1085850"/>
          </a:xfrm>
          <a:prstGeom prst="ellipse">
            <a:avLst/>
          </a:prstGeom>
          <a:noFill/>
          <a:ln w="508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082798D6-1F38-4A79-A87C-655FCA0C6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Результат обробки даних з трьох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csv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-файлів</a:t>
            </a:r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4A0EB71F-443B-4F4D-9C85-41A8D83FA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25" y="990600"/>
            <a:ext cx="1768475" cy="427038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500"/>
              </a:spcBef>
              <a:buClrTx/>
              <a:defRPr/>
            </a:pP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20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Pivot</a:t>
            </a:r>
            <a:endParaRPr lang="uk-UA" altLang="ru-RU" sz="2000" dirty="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9272" name="Rectangle 7">
            <a:extLst>
              <a:ext uri="{FF2B5EF4-FFF2-40B4-BE49-F238E27FC236}">
                <a16:creationId xmlns:a16="http://schemas.microsoft.com/office/drawing/2014/main" id="{87732AC0-8F4B-4EA0-BF4C-AA610E588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237288"/>
            <a:ext cx="3348038" cy="287337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Рисунок 4">
            <a:extLst>
              <a:ext uri="{FF2B5EF4-FFF2-40B4-BE49-F238E27FC236}">
                <a16:creationId xmlns:a16="http://schemas.microsoft.com/office/drawing/2014/main" id="{CB13A620-E807-4869-956F-E416FD33D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5303838"/>
            <a:ext cx="2044700" cy="1198562"/>
          </a:xfrm>
          <a:prstGeom prst="rect">
            <a:avLst/>
          </a:prstGeom>
          <a:solidFill>
            <a:srgbClr val="CCFFFF"/>
          </a:solidFill>
          <a:ln w="50800">
            <a:solidFill>
              <a:srgbClr val="7030A0"/>
            </a:solidFill>
            <a:miter lim="800000"/>
            <a:headEnd/>
            <a:tailEnd/>
          </a:ln>
        </p:spPr>
      </p:pic>
      <p:pic>
        <p:nvPicPr>
          <p:cNvPr id="12291" name="Рисунок 6">
            <a:extLst>
              <a:ext uri="{FF2B5EF4-FFF2-40B4-BE49-F238E27FC236}">
                <a16:creationId xmlns:a16="http://schemas.microsoft.com/office/drawing/2014/main" id="{F05A8B27-78B8-461C-8471-79179BFA6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3770313"/>
            <a:ext cx="2044700" cy="1417637"/>
          </a:xfrm>
          <a:prstGeom prst="rect">
            <a:avLst/>
          </a:prstGeom>
          <a:solidFill>
            <a:srgbClr val="CCFFFF"/>
          </a:solidFill>
          <a:ln w="50800">
            <a:solidFill>
              <a:srgbClr val="7030A0"/>
            </a:solidFill>
            <a:miter lim="800000"/>
            <a:headEnd/>
            <a:tailEnd/>
          </a:ln>
        </p:spPr>
      </p:pic>
      <p:sp>
        <p:nvSpPr>
          <p:cNvPr id="7173" name="Rectangle 2">
            <a:extLst>
              <a:ext uri="{FF2B5EF4-FFF2-40B4-BE49-F238E27FC236}">
                <a16:creationId xmlns:a16="http://schemas.microsoft.com/office/drawing/2014/main" id="{DEA0D356-C933-488B-8115-8B68BE7AAF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3663" y="0"/>
            <a:ext cx="2700337" cy="14319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0">
            <a:solidFill>
              <a:schemeClr val="accent6"/>
            </a:solidFill>
          </a:ln>
          <a:effectLst/>
        </p:spPr>
        <p:txBody>
          <a:bodyPr lIns="36000" tIns="46800" rIns="36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BI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&amp;</a:t>
            </a:r>
            <a:b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Self Service BI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13326" name="Рисунок 3">
            <a:extLst>
              <a:ext uri="{FF2B5EF4-FFF2-40B4-BE49-F238E27FC236}">
                <a16:creationId xmlns:a16="http://schemas.microsoft.com/office/drawing/2014/main" id="{42B8D000-62A3-4F39-96DF-6CFFBF988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43663" y="1731963"/>
            <a:ext cx="2044700" cy="1025525"/>
          </a:xfrm>
          <a:prstGeom prst="rect">
            <a:avLst/>
          </a:prstGeom>
          <a:noFill/>
          <a:ln w="50800">
            <a:solidFill>
              <a:schemeClr val="accent6"/>
            </a:solidFill>
            <a:miter lim="800000"/>
            <a:headEnd/>
            <a:tailEnd/>
          </a:ln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BDDF678C-ADB7-4141-B85D-6C7DBDCC3F3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53263" y="2292350"/>
            <a:ext cx="2078037" cy="1196975"/>
          </a:xfrm>
          <a:prstGeom prst="rect">
            <a:avLst/>
          </a:prstGeom>
          <a:solidFill>
            <a:srgbClr val="CCFFFF"/>
          </a:solidFill>
          <a:ln w="50800">
            <a:solidFill>
              <a:schemeClr val="accent6"/>
            </a:solidFill>
            <a:miter lim="800000"/>
            <a:headEnd/>
            <a:tailEnd/>
          </a:ln>
        </p:spPr>
      </p:pic>
      <p:sp>
        <p:nvSpPr>
          <p:cNvPr id="12295" name="Прямоугольник 2">
            <a:extLst>
              <a:ext uri="{FF2B5EF4-FFF2-40B4-BE49-F238E27FC236}">
                <a16:creationId xmlns:a16="http://schemas.microsoft.com/office/drawing/2014/main" id="{D8E9BAF4-DC4B-4F4B-AF1D-86FE0CB596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1731963"/>
            <a:ext cx="2833688" cy="1838325"/>
          </a:xfrm>
          <a:prstGeom prst="rect">
            <a:avLst/>
          </a:prstGeom>
          <a:noFill/>
          <a:ln w="63500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12296" name="Рисунок 4">
            <a:extLst>
              <a:ext uri="{FF2B5EF4-FFF2-40B4-BE49-F238E27FC236}">
                <a16:creationId xmlns:a16="http://schemas.microsoft.com/office/drawing/2014/main" id="{B2B4EFEB-3B50-4959-A316-C85189C67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0"/>
            <a:ext cx="6532563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45EFF4C2-EC1C-41C9-9B04-BCDB967788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850" y="6380163"/>
            <a:ext cx="2092325" cy="365125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Повнота бачення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2607E9-FAEA-45AC-A52D-6DAD34221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5903913"/>
            <a:ext cx="2092325" cy="365125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 err="1">
                <a:solidFill>
                  <a:schemeClr val="accent6"/>
                </a:solidFill>
                <a:latin typeface="Consolas" panose="020B0609020204030204" pitchFamily="49" charset="0"/>
              </a:rPr>
              <a:t>Нішеві</a:t>
            </a: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 гравці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CEC763C0-BAD1-418C-BAC5-6F5BDBBF1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5807075"/>
            <a:ext cx="2092325" cy="365125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Провидці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3ECC012C-216E-40E7-9E4E-758383A54B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875" y="2535238"/>
            <a:ext cx="1574800" cy="444500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Здатність реалізувати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A2AF6C72-9C3F-4E4C-94CE-1FD5BEB7D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385763"/>
            <a:ext cx="1928813" cy="506412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Претенденти на лідерство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303624D-72F1-44BF-BD85-307A192BDC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8575" y="396875"/>
            <a:ext cx="2092325" cy="365125"/>
          </a:xfrm>
          <a:prstGeom prst="rect">
            <a:avLst/>
          </a:prstGeom>
          <a:solidFill>
            <a:srgbClr val="FFFFCC"/>
          </a:solidFill>
          <a:ln w="38100">
            <a:solidFill>
              <a:srgbClr val="7030A0"/>
            </a:solidFill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1800" dirty="0">
                <a:solidFill>
                  <a:schemeClr val="accent6"/>
                </a:solidFill>
                <a:latin typeface="Consolas" panose="020B0609020204030204" pitchFamily="49" charset="0"/>
              </a:rPr>
              <a:t>Лідери</a:t>
            </a:r>
          </a:p>
        </p:txBody>
      </p: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Line 3">
            <a:extLst>
              <a:ext uri="{FF2B5EF4-FFF2-40B4-BE49-F238E27FC236}">
                <a16:creationId xmlns:a16="http://schemas.microsoft.com/office/drawing/2014/main" id="{C9A32A6C-6F08-4DA2-8E8F-06FA837E39C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41315" name="Рисунок 2">
            <a:extLst>
              <a:ext uri="{FF2B5EF4-FFF2-40B4-BE49-F238E27FC236}">
                <a16:creationId xmlns:a16="http://schemas.microsoft.com/office/drawing/2014/main" id="{569BDEC7-BC42-4DDA-8D37-25F79E840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3"/>
            <a:ext cx="7496175" cy="597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D2B681AB-F325-4EAB-921B-633039794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Злиття трьох таблиць</a:t>
            </a:r>
          </a:p>
        </p:txBody>
      </p:sp>
      <p:sp>
        <p:nvSpPr>
          <p:cNvPr id="141317" name="Rectangle 9">
            <a:extLst>
              <a:ext uri="{FF2B5EF4-FFF2-40B4-BE49-F238E27FC236}">
                <a16:creationId xmlns:a16="http://schemas.microsoft.com/office/drawing/2014/main" id="{B5990EB4-DCD0-4843-A028-71DB8C67B6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5325" y="3105150"/>
            <a:ext cx="850900" cy="414338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500"/>
              </a:spcBef>
              <a:buClrTx/>
            </a:pPr>
            <a:r>
              <a:rPr lang="ru-RU" altLang="ru-RU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ПКМ</a:t>
            </a:r>
          </a:p>
          <a:p>
            <a:pPr>
              <a:spcBef>
                <a:spcPts val="500"/>
              </a:spcBef>
              <a:buClrTx/>
            </a:pPr>
            <a:endParaRPr lang="uk-UA" altLang="ru-RU" sz="200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1318" name="Rectangle 7">
            <a:extLst>
              <a:ext uri="{FF2B5EF4-FFF2-40B4-BE49-F238E27FC236}">
                <a16:creationId xmlns:a16="http://schemas.microsoft.com/office/drawing/2014/main" id="{B75BD960-01C0-4B99-A67F-8BDA7C92F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3511550"/>
            <a:ext cx="2419350" cy="3309938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1319" name="Овал 16">
            <a:extLst>
              <a:ext uri="{FF2B5EF4-FFF2-40B4-BE49-F238E27FC236}">
                <a16:creationId xmlns:a16="http://schemas.microsoft.com/office/drawing/2014/main" id="{1946766F-C07E-4E3F-9ED3-72572E126E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9513" y="6424613"/>
            <a:ext cx="1841500" cy="333375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Line 3">
            <a:extLst>
              <a:ext uri="{FF2B5EF4-FFF2-40B4-BE49-F238E27FC236}">
                <a16:creationId xmlns:a16="http://schemas.microsoft.com/office/drawing/2014/main" id="{77A5F248-14F4-4FB9-A40C-97637DEC251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43363" name="Рисунок 4">
            <a:extLst>
              <a:ext uri="{FF2B5EF4-FFF2-40B4-BE49-F238E27FC236}">
                <a16:creationId xmlns:a16="http://schemas.microsoft.com/office/drawing/2014/main" id="{9A032B01-F875-418B-8507-DEB66D31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841375"/>
            <a:ext cx="9191626" cy="571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D1188C1-BF6A-4B93-B378-64A22DBFB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Злиття трьох таблиць</a:t>
            </a:r>
          </a:p>
        </p:txBody>
      </p:sp>
      <p:sp>
        <p:nvSpPr>
          <p:cNvPr id="143365" name="Rectangle 7">
            <a:extLst>
              <a:ext uri="{FF2B5EF4-FFF2-40B4-BE49-F238E27FC236}">
                <a16:creationId xmlns:a16="http://schemas.microsoft.com/office/drawing/2014/main" id="{CF272A50-6146-4C1D-904C-8D727296A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588" y="5872163"/>
            <a:ext cx="1333500" cy="2889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3366" name="Rectangle 7">
            <a:extLst>
              <a:ext uri="{FF2B5EF4-FFF2-40B4-BE49-F238E27FC236}">
                <a16:creationId xmlns:a16="http://schemas.microsoft.com/office/drawing/2014/main" id="{199E8F15-0C4A-4072-8C4E-95A3E7E299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2170113"/>
            <a:ext cx="2420937" cy="1906587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Line 3">
            <a:extLst>
              <a:ext uri="{FF2B5EF4-FFF2-40B4-BE49-F238E27FC236}">
                <a16:creationId xmlns:a16="http://schemas.microsoft.com/office/drawing/2014/main" id="{73E06F8A-8A25-437E-99D5-78CBB7A1126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45411" name="Рисунок 2">
            <a:extLst>
              <a:ext uri="{FF2B5EF4-FFF2-40B4-BE49-F238E27FC236}">
                <a16:creationId xmlns:a16="http://schemas.microsoft.com/office/drawing/2014/main" id="{1DBB54EA-B976-4477-BCDC-1B3169F8EB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7962900" cy="4648200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412" name="Рисунок 4">
            <a:extLst>
              <a:ext uri="{FF2B5EF4-FFF2-40B4-BE49-F238E27FC236}">
                <a16:creationId xmlns:a16="http://schemas.microsoft.com/office/drawing/2014/main" id="{17075E92-529F-4508-B9D9-91B754289A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3225800"/>
            <a:ext cx="6548437" cy="3632200"/>
          </a:xfrm>
          <a:prstGeom prst="rect">
            <a:avLst/>
          </a:prstGeom>
          <a:noFill/>
          <a:ln w="50800">
            <a:solidFill>
              <a:srgbClr val="00B05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39E44E5-716D-4293-965C-F7E283EE0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Злиття трьох таблиць</a:t>
            </a:r>
          </a:p>
        </p:txBody>
      </p:sp>
      <p:sp>
        <p:nvSpPr>
          <p:cNvPr id="145414" name="Rectangle 7">
            <a:extLst>
              <a:ext uri="{FF2B5EF4-FFF2-40B4-BE49-F238E27FC236}">
                <a16:creationId xmlns:a16="http://schemas.microsoft.com/office/drawing/2014/main" id="{D9A72A88-2846-40C3-8A45-B3087B850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6575" y="6288088"/>
            <a:ext cx="1333500" cy="2889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5415" name="Rectangle 7">
            <a:extLst>
              <a:ext uri="{FF2B5EF4-FFF2-40B4-BE49-F238E27FC236}">
                <a16:creationId xmlns:a16="http://schemas.microsoft.com/office/drawing/2014/main" id="{48B37248-9E2C-4E56-AD84-92811F5F54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2349500"/>
            <a:ext cx="3959225" cy="287338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5416" name="Rectangle 7">
            <a:extLst>
              <a:ext uri="{FF2B5EF4-FFF2-40B4-BE49-F238E27FC236}">
                <a16:creationId xmlns:a16="http://schemas.microsoft.com/office/drawing/2014/main" id="{D23A54D9-4238-4433-BA7E-82F87F9E6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5280025"/>
            <a:ext cx="1333500" cy="287338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145417" name="Рисунок 12">
            <a:extLst>
              <a:ext uri="{FF2B5EF4-FFF2-40B4-BE49-F238E27FC236}">
                <a16:creationId xmlns:a16="http://schemas.microsoft.com/office/drawing/2014/main" id="{A5FEA1CE-918D-4209-BC49-23A8471A7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8" y="2889250"/>
            <a:ext cx="7572375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Line 3">
            <a:extLst>
              <a:ext uri="{FF2B5EF4-FFF2-40B4-BE49-F238E27FC236}">
                <a16:creationId xmlns:a16="http://schemas.microsoft.com/office/drawing/2014/main" id="{44325B5D-BDDD-4600-9BFF-B18E4146D21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47459" name="Рисунок 4">
            <a:extLst>
              <a:ext uri="{FF2B5EF4-FFF2-40B4-BE49-F238E27FC236}">
                <a16:creationId xmlns:a16="http://schemas.microsoft.com/office/drawing/2014/main" id="{91439F57-2AA2-406A-8CB4-B417228B1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" y="762000"/>
            <a:ext cx="9123362" cy="549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60" name="Rectangle 7">
            <a:extLst>
              <a:ext uri="{FF2B5EF4-FFF2-40B4-BE49-F238E27FC236}">
                <a16:creationId xmlns:a16="http://schemas.microsoft.com/office/drawing/2014/main" id="{53520A64-2610-4545-BA73-FC04B3E3E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466850"/>
            <a:ext cx="900113" cy="839788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7461" name="Rectangle 7">
            <a:extLst>
              <a:ext uri="{FF2B5EF4-FFF2-40B4-BE49-F238E27FC236}">
                <a16:creationId xmlns:a16="http://schemas.microsoft.com/office/drawing/2014/main" id="{6327A690-D98F-40D3-8C41-C2B298D709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2589213"/>
            <a:ext cx="2125662" cy="315912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7462" name="Rectangle 7">
            <a:extLst>
              <a:ext uri="{FF2B5EF4-FFF2-40B4-BE49-F238E27FC236}">
                <a16:creationId xmlns:a16="http://schemas.microsoft.com/office/drawing/2014/main" id="{C6FF22A6-79FB-4C6A-BCE1-716A58266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2306638"/>
            <a:ext cx="2125662" cy="596900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7463" name="Rectangle 7">
            <a:extLst>
              <a:ext uri="{FF2B5EF4-FFF2-40B4-BE49-F238E27FC236}">
                <a16:creationId xmlns:a16="http://schemas.microsoft.com/office/drawing/2014/main" id="{8158CB23-A60A-4B3A-8130-54DAEA06F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3716338"/>
            <a:ext cx="2125662" cy="31750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147464" name="Рисунок 8">
            <a:extLst>
              <a:ext uri="{FF2B5EF4-FFF2-40B4-BE49-F238E27FC236}">
                <a16:creationId xmlns:a16="http://schemas.microsoft.com/office/drawing/2014/main" id="{F414359F-EA11-4E99-AD9B-51924249E9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850" y="2747963"/>
            <a:ext cx="3897313" cy="3786187"/>
          </a:xfrm>
          <a:prstGeom prst="rect">
            <a:avLst/>
          </a:prstGeom>
          <a:noFill/>
          <a:ln w="635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CF006462-E120-4004-9AEA-B8EE9A49F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Products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- об'єднана таблиця</a:t>
            </a:r>
          </a:p>
        </p:txBody>
      </p:sp>
      <p:sp>
        <p:nvSpPr>
          <p:cNvPr id="147466" name="Rectangle 7">
            <a:extLst>
              <a:ext uri="{FF2B5EF4-FFF2-40B4-BE49-F238E27FC236}">
                <a16:creationId xmlns:a16="http://schemas.microsoft.com/office/drawing/2014/main" id="{05FF4288-9856-48BF-A56C-9F011EAB2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1850" y="5661025"/>
            <a:ext cx="3406775" cy="2889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7467" name="Rectangle 7">
            <a:extLst>
              <a:ext uri="{FF2B5EF4-FFF2-40B4-BE49-F238E27FC236}">
                <a16:creationId xmlns:a16="http://schemas.microsoft.com/office/drawing/2014/main" id="{69B0079B-33D3-4A5A-A685-226393375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0" y="4259263"/>
            <a:ext cx="3068638" cy="287337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Line 3">
            <a:extLst>
              <a:ext uri="{FF2B5EF4-FFF2-40B4-BE49-F238E27FC236}">
                <a16:creationId xmlns:a16="http://schemas.microsoft.com/office/drawing/2014/main" id="{B339FA96-2CD3-4C9A-9F95-D533FE93CE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49507" name="Рисунок 2">
            <a:extLst>
              <a:ext uri="{FF2B5EF4-FFF2-40B4-BE49-F238E27FC236}">
                <a16:creationId xmlns:a16="http://schemas.microsoft.com/office/drawing/2014/main" id="{8DFB0DD0-7AF7-4BAD-B0B6-6F3D2806D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7875"/>
            <a:ext cx="6804025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3F55CAB-D7FF-495A-8274-0F918A30F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Products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- об'єднана таблиця (в моделі даних містяться чотири таблиці)</a:t>
            </a:r>
          </a:p>
        </p:txBody>
      </p:sp>
      <p:sp>
        <p:nvSpPr>
          <p:cNvPr id="149509" name="Rectangle 7">
            <a:extLst>
              <a:ext uri="{FF2B5EF4-FFF2-40B4-BE49-F238E27FC236}">
                <a16:creationId xmlns:a16="http://schemas.microsoft.com/office/drawing/2014/main" id="{6B64338F-F705-45D6-907B-8C00F7608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165850"/>
            <a:ext cx="3924300" cy="358775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Line 3">
            <a:extLst>
              <a:ext uri="{FF2B5EF4-FFF2-40B4-BE49-F238E27FC236}">
                <a16:creationId xmlns:a16="http://schemas.microsoft.com/office/drawing/2014/main" id="{46B6EFF9-C862-4BFA-B1CC-A7F82D85C5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51555" name="Рисунок 2">
            <a:extLst>
              <a:ext uri="{FF2B5EF4-FFF2-40B4-BE49-F238E27FC236}">
                <a16:creationId xmlns:a16="http://schemas.microsoft.com/office/drawing/2014/main" id="{493CE945-E7FA-4ED0-A1CA-D05C063C6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7308850" cy="609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1E8C4D72-B4B7-4552-9B7F-339F13937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 Вилучення з моделі даних по одній трьох таблиць</a:t>
            </a:r>
          </a:p>
        </p:txBody>
      </p:sp>
      <p:sp>
        <p:nvSpPr>
          <p:cNvPr id="151557" name="Rectangle 9">
            <a:extLst>
              <a:ext uri="{FF2B5EF4-FFF2-40B4-BE49-F238E27FC236}">
                <a16:creationId xmlns:a16="http://schemas.microsoft.com/office/drawing/2014/main" id="{A00C2A9A-D9E7-440B-8113-E36E2458B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2998788"/>
            <a:ext cx="1081087" cy="415925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ts val="500"/>
              </a:spcBef>
              <a:buClrTx/>
            </a:pPr>
            <a:r>
              <a:rPr lang="ru-RU" altLang="ru-RU" sz="200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ПКМ …</a:t>
            </a:r>
          </a:p>
          <a:p>
            <a:pPr>
              <a:spcBef>
                <a:spcPts val="500"/>
              </a:spcBef>
              <a:buClrTx/>
            </a:pPr>
            <a:endParaRPr lang="uk-UA" altLang="ru-RU" sz="2000"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1558" name="Овал 8">
            <a:extLst>
              <a:ext uri="{FF2B5EF4-FFF2-40B4-BE49-F238E27FC236}">
                <a16:creationId xmlns:a16="http://schemas.microsoft.com/office/drawing/2014/main" id="{A8486E50-625E-4F0A-91AD-38EBFB4A8F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5664200"/>
            <a:ext cx="288925" cy="1004888"/>
          </a:xfrm>
          <a:prstGeom prst="ellipse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1559" name="Rectangle 7">
            <a:extLst>
              <a:ext uri="{FF2B5EF4-FFF2-40B4-BE49-F238E27FC236}">
                <a16:creationId xmlns:a16="http://schemas.microsoft.com/office/drawing/2014/main" id="{8C757362-9C7E-46CC-B0CA-A5866C2C0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175" y="4818063"/>
            <a:ext cx="2881313" cy="31750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1560" name="Rectangle 7">
            <a:extLst>
              <a:ext uri="{FF2B5EF4-FFF2-40B4-BE49-F238E27FC236}">
                <a16:creationId xmlns:a16="http://schemas.microsoft.com/office/drawing/2014/main" id="{D2CB7847-9287-4D78-AC83-88F8DFF05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5937250"/>
            <a:ext cx="3051175" cy="35401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Line 3">
            <a:extLst>
              <a:ext uri="{FF2B5EF4-FFF2-40B4-BE49-F238E27FC236}">
                <a16:creationId xmlns:a16="http://schemas.microsoft.com/office/drawing/2014/main" id="{9AAEA54D-3C11-494D-8415-DAD908EEEF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53603" name="Рисунок 2">
            <a:extLst>
              <a:ext uri="{FF2B5EF4-FFF2-40B4-BE49-F238E27FC236}">
                <a16:creationId xmlns:a16="http://schemas.microsoft.com/office/drawing/2014/main" id="{1841A01C-3A67-483B-82B2-AC997B171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1925638"/>
            <a:ext cx="5518150" cy="4932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Rectangle 7">
            <a:extLst>
              <a:ext uri="{FF2B5EF4-FFF2-40B4-BE49-F238E27FC236}">
                <a16:creationId xmlns:a16="http://schemas.microsoft.com/office/drawing/2014/main" id="{C4A262BF-F0C4-48DF-AF6B-0B65DDA46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3" y="6308725"/>
            <a:ext cx="2125662" cy="31750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pic>
        <p:nvPicPr>
          <p:cNvPr id="153605" name="Рисунок 6">
            <a:extLst>
              <a:ext uri="{FF2B5EF4-FFF2-40B4-BE49-F238E27FC236}">
                <a16:creationId xmlns:a16="http://schemas.microsoft.com/office/drawing/2014/main" id="{787CB8B5-CBE0-4758-9F94-CAF4F822F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684213"/>
            <a:ext cx="510540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6" name="Rectangle 7">
            <a:extLst>
              <a:ext uri="{FF2B5EF4-FFF2-40B4-BE49-F238E27FC236}">
                <a16:creationId xmlns:a16="http://schemas.microsoft.com/office/drawing/2014/main" id="{9193298A-8817-4C81-831C-EB348E664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4475" y="4724400"/>
            <a:ext cx="2127250" cy="317500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3607" name="Rectangle 7">
            <a:extLst>
              <a:ext uri="{FF2B5EF4-FFF2-40B4-BE49-F238E27FC236}">
                <a16:creationId xmlns:a16="http://schemas.microsoft.com/office/drawing/2014/main" id="{6A6B8573-5749-4C6F-BFBF-E4138130D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1525" y="5324475"/>
            <a:ext cx="711200" cy="503238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3608" name="Rectangle 7">
            <a:extLst>
              <a:ext uri="{FF2B5EF4-FFF2-40B4-BE49-F238E27FC236}">
                <a16:creationId xmlns:a16="http://schemas.microsoft.com/office/drawing/2014/main" id="{142ABBF3-FCC5-43B9-BF9E-9B8D85621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72450" y="2501900"/>
            <a:ext cx="666750" cy="1787525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5F969C0-FF9A-4BFF-8D23-37854E6B3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 В моделі даних залишилась лише об'єднана таблиця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Products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Line 3">
            <a:extLst>
              <a:ext uri="{FF2B5EF4-FFF2-40B4-BE49-F238E27FC236}">
                <a16:creationId xmlns:a16="http://schemas.microsoft.com/office/drawing/2014/main" id="{7CFEEB25-EFEB-438E-9BF7-5114F8AFC8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55651" name="Рисунок 2">
            <a:extLst>
              <a:ext uri="{FF2B5EF4-FFF2-40B4-BE49-F238E27FC236}">
                <a16:creationId xmlns:a16="http://schemas.microsoft.com/office/drawing/2014/main" id="{25895532-FB9C-49C0-A921-5A9CE00D8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" y="865188"/>
            <a:ext cx="4719638" cy="4216400"/>
          </a:xfrm>
          <a:prstGeom prst="rect">
            <a:avLst/>
          </a:prstGeom>
          <a:noFill/>
          <a:ln w="508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652" name="Рисунок 4">
            <a:extLst>
              <a:ext uri="{FF2B5EF4-FFF2-40B4-BE49-F238E27FC236}">
                <a16:creationId xmlns:a16="http://schemas.microsoft.com/office/drawing/2014/main" id="{E98D9DE3-B346-456A-8DFE-6DF468451D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5950" y="1943100"/>
            <a:ext cx="4705350" cy="4914900"/>
          </a:xfrm>
          <a:prstGeom prst="rect">
            <a:avLst/>
          </a:prstGeom>
          <a:noFill/>
          <a:ln w="5080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2D74A27-7455-40E8-9522-EC80D42C0C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Оновлення даних</a:t>
            </a:r>
          </a:p>
        </p:txBody>
      </p:sp>
      <p:sp>
        <p:nvSpPr>
          <p:cNvPr id="155654" name="Rectangle 7">
            <a:extLst>
              <a:ext uri="{FF2B5EF4-FFF2-40B4-BE49-F238E27FC236}">
                <a16:creationId xmlns:a16="http://schemas.microsoft.com/office/drawing/2014/main" id="{4892CE9E-CC3C-4CDD-9D39-C2579EC0F6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31925" y="1377950"/>
            <a:ext cx="576263" cy="608013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5655" name="Rectangle 7">
            <a:extLst>
              <a:ext uri="{FF2B5EF4-FFF2-40B4-BE49-F238E27FC236}">
                <a16:creationId xmlns:a16="http://schemas.microsoft.com/office/drawing/2014/main" id="{B690B13B-1182-4719-8821-22A2E95C1A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828675"/>
            <a:ext cx="998538" cy="606425"/>
          </a:xfrm>
          <a:prstGeom prst="rect">
            <a:avLst/>
          </a:prstGeom>
          <a:noFill/>
          <a:ln w="635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5656" name="Oval 22">
            <a:extLst>
              <a:ext uri="{FF2B5EF4-FFF2-40B4-BE49-F238E27FC236}">
                <a16:creationId xmlns:a16="http://schemas.microsoft.com/office/drawing/2014/main" id="{0EFAA4AD-36BA-4C6A-BDB8-95119EBF0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488" y="1035050"/>
            <a:ext cx="377825" cy="325438"/>
          </a:xfrm>
          <a:prstGeom prst="ellipse">
            <a:avLst/>
          </a:prstGeom>
          <a:solidFill>
            <a:srgbClr val="0000FF"/>
          </a:solidFill>
          <a:ln w="5724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55657" name="Text Box 23">
            <a:extLst>
              <a:ext uri="{FF2B5EF4-FFF2-40B4-BE49-F238E27FC236}">
                <a16:creationId xmlns:a16="http://schemas.microsoft.com/office/drawing/2014/main" id="{C6DAD126-6001-49DD-B971-DB72F8D917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0463" y="958850"/>
            <a:ext cx="377825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uk-UA" altLang="ru-RU" sz="2000">
                <a:solidFill>
                  <a:srgbClr val="FFFFCC"/>
                </a:solidFill>
                <a:latin typeface="Tahoma" panose="020B0604030504040204" pitchFamily="34" charset="0"/>
              </a:rPr>
              <a:t>1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Line 3">
            <a:extLst>
              <a:ext uri="{FF2B5EF4-FFF2-40B4-BE49-F238E27FC236}">
                <a16:creationId xmlns:a16="http://schemas.microsoft.com/office/drawing/2014/main" id="{43CF5FF7-D63B-46F9-8490-9ABA989A4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57699" name="Рисунок 2">
            <a:extLst>
              <a:ext uri="{FF2B5EF4-FFF2-40B4-BE49-F238E27FC236}">
                <a16:creationId xmlns:a16="http://schemas.microsoft.com/office/drawing/2014/main" id="{211BE586-E65A-46F3-A953-ABD5DD9C8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7400"/>
            <a:ext cx="6375400" cy="6065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44C46C9-78FC-449B-A0DE-44A3C2F2C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606 рядків в таблиці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Pivot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Line 3">
            <a:extLst>
              <a:ext uri="{FF2B5EF4-FFF2-40B4-BE49-F238E27FC236}">
                <a16:creationId xmlns:a16="http://schemas.microsoft.com/office/drawing/2014/main" id="{33132CF5-EE79-49F8-B5BE-7C53509F1736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59747" name="Рисунок 2">
            <a:extLst>
              <a:ext uri="{FF2B5EF4-FFF2-40B4-BE49-F238E27FC236}">
                <a16:creationId xmlns:a16="http://schemas.microsoft.com/office/drawing/2014/main" id="{7AE3CC55-C562-47FB-89C7-1EB49EC4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4213"/>
            <a:ext cx="77247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8" name="Рисунок 4">
            <a:extLst>
              <a:ext uri="{FF2B5EF4-FFF2-40B4-BE49-F238E27FC236}">
                <a16:creationId xmlns:a16="http://schemas.microsoft.com/office/drawing/2014/main" id="{085CE925-33E9-415A-BA39-3655637243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88" y="2362200"/>
            <a:ext cx="7724775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EB5A7C04-DDF6-46B1-A3BF-A31D4CD0D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606 рядків в </a:t>
            </a: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-таблиці</a:t>
            </a:r>
          </a:p>
        </p:txBody>
      </p:sp>
      <p:sp>
        <p:nvSpPr>
          <p:cNvPr id="159750" name="Rectangle 7">
            <a:extLst>
              <a:ext uri="{FF2B5EF4-FFF2-40B4-BE49-F238E27FC236}">
                <a16:creationId xmlns:a16="http://schemas.microsoft.com/office/drawing/2014/main" id="{1D2D72C1-1565-469A-A6FC-1A5E69C76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888" y="5895975"/>
            <a:ext cx="2519362" cy="485775"/>
          </a:xfrm>
          <a:prstGeom prst="rect">
            <a:avLst/>
          </a:prstGeom>
          <a:noFill/>
          <a:ln w="63500" cap="sq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97DC8881-E1FD-41CA-9A3D-48AFB201D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84213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 Power Query - Power BI Desktop</a:t>
            </a:r>
            <a:endParaRPr lang="uk-UA" altLang="ru-RU" sz="2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14339" name="Line 3">
            <a:extLst>
              <a:ext uri="{FF2B5EF4-FFF2-40B4-BE49-F238E27FC236}">
                <a16:creationId xmlns:a16="http://schemas.microsoft.com/office/drawing/2014/main" id="{321A9EB1-D476-422F-BD39-B383AFEB53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4340" name="Рисунок 3">
            <a:extLst>
              <a:ext uri="{FF2B5EF4-FFF2-40B4-BE49-F238E27FC236}">
                <a16:creationId xmlns:a16="http://schemas.microsoft.com/office/drawing/2014/main" id="{3BB166DF-B74A-45DA-8AD9-5ABD25276E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6775"/>
            <a:ext cx="8736013" cy="2911475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Рисунок 5">
            <a:extLst>
              <a:ext uri="{FF2B5EF4-FFF2-40B4-BE49-F238E27FC236}">
                <a16:creationId xmlns:a16="http://schemas.microsoft.com/office/drawing/2014/main" id="{5959F116-4EFA-412F-A772-C9716CBFD0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3340100"/>
            <a:ext cx="8797925" cy="3503613"/>
          </a:xfrm>
          <a:prstGeom prst="rect">
            <a:avLst/>
          </a:prstGeom>
          <a:noFill/>
          <a:ln w="57150">
            <a:solidFill>
              <a:srgbClr val="7030A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42" name="Rectangle 7">
            <a:extLst>
              <a:ext uri="{FF2B5EF4-FFF2-40B4-BE49-F238E27FC236}">
                <a16:creationId xmlns:a16="http://schemas.microsoft.com/office/drawing/2014/main" id="{260EF8B7-4CB9-450A-B91B-AB37F48E7B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88" y="1714500"/>
            <a:ext cx="5676900" cy="1066800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343" name="Rectangle 7">
            <a:extLst>
              <a:ext uri="{FF2B5EF4-FFF2-40B4-BE49-F238E27FC236}">
                <a16:creationId xmlns:a16="http://schemas.microsoft.com/office/drawing/2014/main" id="{98A61D7A-1FBC-42A2-B2DE-46E153C93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8" y="4886325"/>
            <a:ext cx="4044950" cy="471488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344" name="Rectangle 7">
            <a:extLst>
              <a:ext uri="{FF2B5EF4-FFF2-40B4-BE49-F238E27FC236}">
                <a16:creationId xmlns:a16="http://schemas.microsoft.com/office/drawing/2014/main" id="{7AF62596-09C3-4F4C-B96C-F26C3DA7F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125" y="3856038"/>
            <a:ext cx="1008063" cy="1030287"/>
          </a:xfrm>
          <a:prstGeom prst="rect">
            <a:avLst/>
          </a:prstGeom>
          <a:noFill/>
          <a:ln w="3810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ru-RU" altLang="ru-RU"/>
          </a:p>
        </p:txBody>
      </p:sp>
      <p:sp>
        <p:nvSpPr>
          <p:cNvPr id="14345" name="Овал 1">
            <a:extLst>
              <a:ext uri="{FF2B5EF4-FFF2-40B4-BE49-F238E27FC236}">
                <a16:creationId xmlns:a16="http://schemas.microsoft.com/office/drawing/2014/main" id="{E2405C1B-4FCC-4C8A-B832-5954F9CF5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25" y="5130800"/>
            <a:ext cx="1295400" cy="530225"/>
          </a:xfrm>
          <a:prstGeom prst="ellipse">
            <a:avLst/>
          </a:prstGeom>
          <a:noFill/>
          <a:ln w="63500" algn="ctr">
            <a:solidFill>
              <a:srgbClr val="FF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uk-UA" altLang="uk-UA"/>
          </a:p>
        </p:txBody>
      </p:sp>
    </p:spTree>
  </p:cSld>
  <p:clrMapOvr>
    <a:masterClrMapping/>
  </p:clrMapOvr>
  <p:transition spd="slow"/>
  <p:timing>
    <p:tnLst>
      <p:par>
        <p:cTn id="1" dur="indefinite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Line 3">
            <a:extLst>
              <a:ext uri="{FF2B5EF4-FFF2-40B4-BE49-F238E27FC236}">
                <a16:creationId xmlns:a16="http://schemas.microsoft.com/office/drawing/2014/main" id="{7602FAF3-85AD-4C1F-BD30-0D5CE5DA92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61795" name="Рисунок 2">
            <a:extLst>
              <a:ext uri="{FF2B5EF4-FFF2-40B4-BE49-F238E27FC236}">
                <a16:creationId xmlns:a16="http://schemas.microsoft.com/office/drawing/2014/main" id="{056413E0-3C1B-4FF8-939D-AC1B31C63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450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CD9BDF83-72E9-41D6-BD58-8F3184FD06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Варіант зведеної таблиці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Line 3">
            <a:extLst>
              <a:ext uri="{FF2B5EF4-FFF2-40B4-BE49-F238E27FC236}">
                <a16:creationId xmlns:a16="http://schemas.microsoft.com/office/drawing/2014/main" id="{1E3828DC-3B7C-425B-9FFB-3568BF0495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63843" name="Рисунок 2">
            <a:extLst>
              <a:ext uri="{FF2B5EF4-FFF2-40B4-BE49-F238E27FC236}">
                <a16:creationId xmlns:a16="http://schemas.microsoft.com/office/drawing/2014/main" id="{AAEA99F5-A4E3-48E1-82A3-03758B50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8799513" cy="599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56B3091E-49CA-4DBB-84DD-4FF0C711A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Excel.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Надбудова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uk-UA" altLang="ru-RU" sz="2400" b="1" i="1" dirty="0" err="1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Приклад.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Варіант структури зведеної таблиці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Рисунок 2">
            <a:extLst>
              <a:ext uri="{FF2B5EF4-FFF2-40B4-BE49-F238E27FC236}">
                <a16:creationId xmlns:a16="http://schemas.microsoft.com/office/drawing/2014/main" id="{A1A18EA9-9C46-4423-B485-3F516319C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325"/>
            <a:ext cx="3330575" cy="293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1" name="Рисунок 5">
            <a:extLst>
              <a:ext uri="{FF2B5EF4-FFF2-40B4-BE49-F238E27FC236}">
                <a16:creationId xmlns:a16="http://schemas.microsoft.com/office/drawing/2014/main" id="{778B7519-3C30-4DCC-9E82-B73BC9466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5650" y="3429000"/>
            <a:ext cx="58674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B5DEBA3A-5DDC-469A-B4FC-E721A02B9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6238" y="471488"/>
            <a:ext cx="6032500" cy="6921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Power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endParaRPr lang="uk-UA" altLang="ru-RU" sz="4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01BEAF3D-18E4-4EA5-9F66-77318DE68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88" y="2792413"/>
            <a:ext cx="6588125" cy="917575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b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Бази даних </a:t>
            </a:r>
            <a:r>
              <a:rPr lang="en-US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endParaRPr lang="uk-UA" altLang="ru-RU" b="1" dirty="0">
              <a:solidFill>
                <a:schemeClr val="accent6"/>
              </a:solidFill>
              <a:latin typeface="Tahoma" panose="020B0604030504040204" pitchFamily="34" charset="0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endParaRPr lang="uk-UA" altLang="ru-RU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1F0AB38-E93F-4EC0-8B36-23BC68A6AD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0575" y="1266825"/>
            <a:ext cx="5895975" cy="70485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4. </a:t>
            </a:r>
            <a: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«Отримати та перетворити дані».</a:t>
            </a:r>
            <a:endParaRPr lang="uk-UA" altLang="ru-RU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Line 3">
            <a:extLst>
              <a:ext uri="{FF2B5EF4-FFF2-40B4-BE49-F238E27FC236}">
                <a16:creationId xmlns:a16="http://schemas.microsoft.com/office/drawing/2014/main" id="{7C20FAD0-D3D3-4772-B877-27027F81893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910D20A-3843-4D76-AC66-E6F115306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167940" name="Рисунок 2">
            <a:extLst>
              <a:ext uri="{FF2B5EF4-FFF2-40B4-BE49-F238E27FC236}">
                <a16:creationId xmlns:a16="http://schemas.microsoft.com/office/drawing/2014/main" id="{907CA31B-5E15-4420-8C1D-50948502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928688"/>
            <a:ext cx="83058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Line 3">
            <a:extLst>
              <a:ext uri="{FF2B5EF4-FFF2-40B4-BE49-F238E27FC236}">
                <a16:creationId xmlns:a16="http://schemas.microsoft.com/office/drawing/2014/main" id="{676B238A-F05A-4A0C-B5E1-4FAF02E7538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69987" name="Рисунок 2">
            <a:extLst>
              <a:ext uri="{FF2B5EF4-FFF2-40B4-BE49-F238E27FC236}">
                <a16:creationId xmlns:a16="http://schemas.microsoft.com/office/drawing/2014/main" id="{BF7DCCD4-1685-457E-973A-1C60819FD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2650"/>
            <a:ext cx="9158288" cy="342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CA58CA2A-AFCE-468E-9723-4097136CA0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Line 3">
            <a:extLst>
              <a:ext uri="{FF2B5EF4-FFF2-40B4-BE49-F238E27FC236}">
                <a16:creationId xmlns:a16="http://schemas.microsoft.com/office/drawing/2014/main" id="{B01B5A7F-B5EC-480A-8ABB-3CED2FC005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72035" name="Рисунок 2">
            <a:extLst>
              <a:ext uri="{FF2B5EF4-FFF2-40B4-BE49-F238E27FC236}">
                <a16:creationId xmlns:a16="http://schemas.microsoft.com/office/drawing/2014/main" id="{AA6081F4-1CFA-4DC4-B327-D84C6B7CF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895350"/>
            <a:ext cx="9137650" cy="458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42C159C-7DDC-4B8A-8E78-7B356ED2E3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Line 3">
            <a:extLst>
              <a:ext uri="{FF2B5EF4-FFF2-40B4-BE49-F238E27FC236}">
                <a16:creationId xmlns:a16="http://schemas.microsoft.com/office/drawing/2014/main" id="{CEE0AF12-00AD-4345-BA97-DA0E0115C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74083" name="Рисунок 5">
            <a:extLst>
              <a:ext uri="{FF2B5EF4-FFF2-40B4-BE49-F238E27FC236}">
                <a16:creationId xmlns:a16="http://schemas.microsoft.com/office/drawing/2014/main" id="{BA26E94B-D55A-4313-810D-CC5CED4D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575"/>
            <a:ext cx="6143625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084" name="Рисунок 7">
            <a:extLst>
              <a:ext uri="{FF2B5EF4-FFF2-40B4-BE49-F238E27FC236}">
                <a16:creationId xmlns:a16="http://schemas.microsoft.com/office/drawing/2014/main" id="{8E285B0D-52BA-4E49-A2A3-36CD31528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25" y="1038225"/>
            <a:ext cx="5913438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CE3DFEEE-8488-44CE-AAD7-C1B08B8442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Line 3">
            <a:extLst>
              <a:ext uri="{FF2B5EF4-FFF2-40B4-BE49-F238E27FC236}">
                <a16:creationId xmlns:a16="http://schemas.microsoft.com/office/drawing/2014/main" id="{0EDCAFF3-21BB-49D9-8588-3634EA5DD4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76131" name="Рисунок 2">
            <a:extLst>
              <a:ext uri="{FF2B5EF4-FFF2-40B4-BE49-F238E27FC236}">
                <a16:creationId xmlns:a16="http://schemas.microsoft.com/office/drawing/2014/main" id="{5948245B-EE30-4BE1-993C-CB66159F4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642938"/>
            <a:ext cx="9144000" cy="355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7DBBDC81-BEC3-4C15-B1C0-013BD37A05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Line 3">
            <a:extLst>
              <a:ext uri="{FF2B5EF4-FFF2-40B4-BE49-F238E27FC236}">
                <a16:creationId xmlns:a16="http://schemas.microsoft.com/office/drawing/2014/main" id="{76449452-35FF-4CE8-8B6F-6C325F73803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78179" name="Рисунок 7">
            <a:extLst>
              <a:ext uri="{FF2B5EF4-FFF2-40B4-BE49-F238E27FC236}">
                <a16:creationId xmlns:a16="http://schemas.microsoft.com/office/drawing/2014/main" id="{851025A7-1933-4330-B5ED-51863E901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066800"/>
            <a:ext cx="837247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8B0DCF8C-4C05-499C-8040-64DCCC79E5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Line 3">
            <a:extLst>
              <a:ext uri="{FF2B5EF4-FFF2-40B4-BE49-F238E27FC236}">
                <a16:creationId xmlns:a16="http://schemas.microsoft.com/office/drawing/2014/main" id="{B0F356A4-15B4-40E0-B6B0-E1AB46371088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267A623-9CE7-4720-AA69-1FEC07A41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180228" name="Рисунок 5">
            <a:extLst>
              <a:ext uri="{FF2B5EF4-FFF2-40B4-BE49-F238E27FC236}">
                <a16:creationId xmlns:a16="http://schemas.microsoft.com/office/drawing/2014/main" id="{30367F6E-F389-4401-9A35-71FBFD452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5" y="57150"/>
            <a:ext cx="7540625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9" name="Рисунок 7">
            <a:extLst>
              <a:ext uri="{FF2B5EF4-FFF2-40B4-BE49-F238E27FC236}">
                <a16:creationId xmlns:a16="http://schemas.microsoft.com/office/drawing/2014/main" id="{65DFFF87-17B0-41E2-BD35-8DAA2714D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3141663"/>
            <a:ext cx="8458200" cy="371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>
            <a:extLst>
              <a:ext uri="{FF2B5EF4-FFF2-40B4-BE49-F238E27FC236}">
                <a16:creationId xmlns:a16="http://schemas.microsoft.com/office/drawing/2014/main" id="{6399869F-EBA4-4135-9FD2-5C1A8B8F45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07950" y="188913"/>
            <a:ext cx="9144000" cy="151130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MS Excel. Power</a:t>
            </a:r>
            <a:r>
              <a:rPr lang="uk-UA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 </a:t>
            </a:r>
            <a:r>
              <a:rPr lang="en-US" altLang="ru-RU" sz="4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Query</a:t>
            </a:r>
            <a:endParaRPr lang="uk-UA" altLang="ru-RU" sz="4400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6FF490-E34F-426F-B293-7AB251ADAC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557338"/>
            <a:ext cx="9144000" cy="1511300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b="1">
                <a:solidFill>
                  <a:schemeClr val="accent6"/>
                </a:solidFill>
                <a:latin typeface="Tahoma" panose="020B0604030504040204" pitchFamily="34" charset="0"/>
              </a:rPr>
              <a:t>1. </a:t>
            </a:r>
            <a:r>
              <a:rPr lang="uk-UA" altLang="ru-RU" b="1">
                <a:solidFill>
                  <a:schemeClr val="accent6"/>
                </a:solidFill>
                <a:latin typeface="Tahoma" panose="020B0604030504040204" pitchFamily="34" charset="0"/>
              </a:rPr>
              <a:t>«</a:t>
            </a:r>
            <a: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Отримати та перетворити дані».</a:t>
            </a:r>
            <a:b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b="1" dirty="0">
                <a:solidFill>
                  <a:schemeClr val="accent6"/>
                </a:solidFill>
                <a:latin typeface="Tahoma" panose="020B0604030504040204" pitchFamily="34" charset="0"/>
              </a:rPr>
              <a:t>Таблиця з веб-сторінки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endParaRPr lang="uk-UA" altLang="ru-RU" b="1" i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16388" name="Рисунок 5">
            <a:extLst>
              <a:ext uri="{FF2B5EF4-FFF2-40B4-BE49-F238E27FC236}">
                <a16:creationId xmlns:a16="http://schemas.microsoft.com/office/drawing/2014/main" id="{B20D3B82-9305-4664-A784-2B4CF7209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581275"/>
            <a:ext cx="5848350" cy="427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Line 3">
            <a:extLst>
              <a:ext uri="{FF2B5EF4-FFF2-40B4-BE49-F238E27FC236}">
                <a16:creationId xmlns:a16="http://schemas.microsoft.com/office/drawing/2014/main" id="{A03E3558-0973-437F-BDEA-4C52CCFA469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82275" name="Рисунок 2">
            <a:extLst>
              <a:ext uri="{FF2B5EF4-FFF2-40B4-BE49-F238E27FC236}">
                <a16:creationId xmlns:a16="http://schemas.microsoft.com/office/drawing/2014/main" id="{A7323C84-0C6B-4ADE-A565-F77AD6DA2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0"/>
            <a:ext cx="9215438" cy="504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9D5B254-60AE-4BBC-BE6E-5F1909274A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313" y="26988"/>
            <a:ext cx="8610600" cy="642937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Server.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 Модель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Line 3">
            <a:extLst>
              <a:ext uri="{FF2B5EF4-FFF2-40B4-BE49-F238E27FC236}">
                <a16:creationId xmlns:a16="http://schemas.microsoft.com/office/drawing/2014/main" id="{A1882F3C-F60A-42FC-8AEC-B27E4BD8D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BA840FF-A41F-4DE2-A51F-8DEE99412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7450"/>
            <a:ext cx="9144000" cy="4483100"/>
          </a:xfrm>
          <a:prstGeom prst="rect">
            <a:avLst/>
          </a:prstGeom>
          <a:ln w="63500">
            <a:solidFill>
              <a:schemeClr val="accent5">
                <a:lumMod val="50000"/>
              </a:schemeClr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0E3F59-A781-462E-B1CB-20A335C55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450" y="4724400"/>
            <a:ext cx="4443413" cy="1712913"/>
          </a:xfrm>
          <a:prstGeom prst="rect">
            <a:avLst/>
          </a:prstGeom>
          <a:ln w="63500">
            <a:solidFill>
              <a:schemeClr val="accent5">
                <a:lumMod val="50000"/>
              </a:schemeClr>
            </a:solidFill>
          </a:ln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9DCC7239-9BAB-46E3-A495-72407ECB6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Line 3">
            <a:extLst>
              <a:ext uri="{FF2B5EF4-FFF2-40B4-BE49-F238E27FC236}">
                <a16:creationId xmlns:a16="http://schemas.microsoft.com/office/drawing/2014/main" id="{EEC9980C-996A-456A-8B8E-1D0F5D6C7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86371" name="Рисунок 2">
            <a:extLst>
              <a:ext uri="{FF2B5EF4-FFF2-40B4-BE49-F238E27FC236}">
                <a16:creationId xmlns:a16="http://schemas.microsoft.com/office/drawing/2014/main" id="{028ECA99-C8C3-42CF-BF98-DAA7CB65F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7238"/>
            <a:ext cx="9144000" cy="534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4A563D2-B496-4BD8-BACD-7E5B71FDF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Зведена таблиця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Line 3">
            <a:extLst>
              <a:ext uri="{FF2B5EF4-FFF2-40B4-BE49-F238E27FC236}">
                <a16:creationId xmlns:a16="http://schemas.microsoft.com/office/drawing/2014/main" id="{B4F84981-97A2-4673-AC2E-A33E0CB14773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7185759-9E69-40F4-92AC-DD75A5E90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Ще один приклад</a:t>
            </a:r>
          </a:p>
        </p:txBody>
      </p:sp>
      <p:pic>
        <p:nvPicPr>
          <p:cNvPr id="188420" name="Рисунок 2">
            <a:extLst>
              <a:ext uri="{FF2B5EF4-FFF2-40B4-BE49-F238E27FC236}">
                <a16:creationId xmlns:a16="http://schemas.microsoft.com/office/drawing/2014/main" id="{0D4E322B-2CE0-4620-AE38-82977BC2C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50863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1" name="Рисунок 2">
            <a:extLst>
              <a:ext uri="{FF2B5EF4-FFF2-40B4-BE49-F238E27FC236}">
                <a16:creationId xmlns:a16="http://schemas.microsoft.com/office/drawing/2014/main" id="{94D926F5-45D2-4BE4-973F-1921BB59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352550"/>
            <a:ext cx="50863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8422" name="Рисунок 2">
            <a:extLst>
              <a:ext uri="{FF2B5EF4-FFF2-40B4-BE49-F238E27FC236}">
                <a16:creationId xmlns:a16="http://schemas.microsoft.com/office/drawing/2014/main" id="{B44FE28D-24E7-497D-8E96-90DE79310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688" y="1916113"/>
            <a:ext cx="4562475" cy="491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Line 3">
            <a:extLst>
              <a:ext uri="{FF2B5EF4-FFF2-40B4-BE49-F238E27FC236}">
                <a16:creationId xmlns:a16="http://schemas.microsoft.com/office/drawing/2014/main" id="{9F4F7694-E874-4DA1-B143-B0DA3116C5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90467" name="Рисунок 2">
            <a:extLst>
              <a:ext uri="{FF2B5EF4-FFF2-40B4-BE49-F238E27FC236}">
                <a16:creationId xmlns:a16="http://schemas.microsoft.com/office/drawing/2014/main" id="{6E888B36-69D9-4E1C-B528-0FB4059A2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690563"/>
            <a:ext cx="50863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0468" name="Рисунок 5">
            <a:extLst>
              <a:ext uri="{FF2B5EF4-FFF2-40B4-BE49-F238E27FC236}">
                <a16:creationId xmlns:a16="http://schemas.microsoft.com/office/drawing/2014/main" id="{9E0A8A10-976A-4B1C-85FA-393FAF3C5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882650"/>
            <a:ext cx="50863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795414F-E390-46BC-B209-004307BD1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Ще один приклад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Line 3">
            <a:extLst>
              <a:ext uri="{FF2B5EF4-FFF2-40B4-BE49-F238E27FC236}">
                <a16:creationId xmlns:a16="http://schemas.microsoft.com/office/drawing/2014/main" id="{E27EED8F-4055-465B-8012-B7061B108BD4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92515" name="Рисунок 2">
            <a:extLst>
              <a:ext uri="{FF2B5EF4-FFF2-40B4-BE49-F238E27FC236}">
                <a16:creationId xmlns:a16="http://schemas.microsoft.com/office/drawing/2014/main" id="{404F3606-398D-47A9-AFAE-8DC7D9803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666750"/>
            <a:ext cx="50863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2516" name="Рисунок 5">
            <a:extLst>
              <a:ext uri="{FF2B5EF4-FFF2-40B4-BE49-F238E27FC236}">
                <a16:creationId xmlns:a16="http://schemas.microsoft.com/office/drawing/2014/main" id="{773D269B-D6F3-47DE-BCC2-5745CC740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1381125"/>
            <a:ext cx="508635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10829A8-B524-4526-9EC8-4AFE97229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Ще один приклад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Line 3">
            <a:extLst>
              <a:ext uri="{FF2B5EF4-FFF2-40B4-BE49-F238E27FC236}">
                <a16:creationId xmlns:a16="http://schemas.microsoft.com/office/drawing/2014/main" id="{E803E0F6-413C-49CE-9F0F-3AC8FEAD1E7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pic>
        <p:nvPicPr>
          <p:cNvPr id="194563" name="Рисунок 2">
            <a:extLst>
              <a:ext uri="{FF2B5EF4-FFF2-40B4-BE49-F238E27FC236}">
                <a16:creationId xmlns:a16="http://schemas.microsoft.com/office/drawing/2014/main" id="{2F4E6C5B-8B23-41D4-A3E1-0946387DC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9144000" cy="600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FC77961-4272-498C-BACC-C76E7BB6A6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Power Query 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та бази даних </a:t>
            </a:r>
            <a:r>
              <a:rPr lang="en-US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MS SQL Server</a:t>
            </a: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. </a:t>
            </a:r>
            <a:b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</a:br>
            <a:r>
              <a:rPr lang="uk-UA" altLang="ru-RU" sz="2400" b="1" dirty="0">
                <a:solidFill>
                  <a:schemeClr val="accent6"/>
                </a:solidFill>
                <a:latin typeface="Tahoma" panose="020B0604030504040204" pitchFamily="34" charset="0"/>
              </a:rPr>
              <a:t>Ще один приклад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Line 3">
            <a:extLst>
              <a:ext uri="{FF2B5EF4-FFF2-40B4-BE49-F238E27FC236}">
                <a16:creationId xmlns:a16="http://schemas.microsoft.com/office/drawing/2014/main" id="{B22E00BC-8C15-47E5-83CC-816637A67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5905B3DD-58C4-4DCE-9A94-412D97D5CF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en-US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Adding Calculated Columns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196612" name="Рисунок 2">
            <a:extLst>
              <a:ext uri="{FF2B5EF4-FFF2-40B4-BE49-F238E27FC236}">
                <a16:creationId xmlns:a16="http://schemas.microsoft.com/office/drawing/2014/main" id="{EAEBE87B-D976-4E76-9C50-E85840B5A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3413"/>
            <a:ext cx="9144000" cy="632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9">
            <a:extLst>
              <a:ext uri="{FF2B5EF4-FFF2-40B4-BE49-F238E27FC236}">
                <a16:creationId xmlns:a16="http://schemas.microsoft.com/office/drawing/2014/main" id="{937D7BA4-1032-44FD-B083-1B9363D65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488" y="1557338"/>
            <a:ext cx="4721225" cy="427037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en-US" sz="20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 Expressions </a:t>
            </a:r>
            <a:r>
              <a:rPr lang="en-US" sz="2000" b="1" dirty="0">
                <a:solidFill>
                  <a:srgbClr val="17171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DAX</a:t>
            </a:r>
            <a:r>
              <a:rPr lang="en-US" sz="2000" b="1" dirty="0">
                <a:solidFill>
                  <a:srgbClr val="17171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Line 3">
            <a:extLst>
              <a:ext uri="{FF2B5EF4-FFF2-40B4-BE49-F238E27FC236}">
                <a16:creationId xmlns:a16="http://schemas.microsoft.com/office/drawing/2014/main" id="{DE2DEB7F-2A03-4599-9F4B-B3AE7A59F1E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2625340-F333-4738-84E9-07F04DCF0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Перетворення типу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198660" name="Рисунок 5">
            <a:extLst>
              <a:ext uri="{FF2B5EF4-FFF2-40B4-BE49-F238E27FC236}">
                <a16:creationId xmlns:a16="http://schemas.microsoft.com/office/drawing/2014/main" id="{88734308-25A3-4830-856F-6E2D65047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814388"/>
            <a:ext cx="702945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Line 3">
            <a:extLst>
              <a:ext uri="{FF2B5EF4-FFF2-40B4-BE49-F238E27FC236}">
                <a16:creationId xmlns:a16="http://schemas.microsoft.com/office/drawing/2014/main" id="{2C642888-C79F-4F78-8E52-4A643034F3E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00" y="762000"/>
            <a:ext cx="8458200" cy="1588"/>
          </a:xfrm>
          <a:prstGeom prst="line">
            <a:avLst/>
          </a:prstGeom>
          <a:noFill/>
          <a:ln w="5724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uk-UA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012748-7A82-4D53-B61E-CD7B805D7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0"/>
            <a:ext cx="8610600" cy="642938"/>
          </a:xfrm>
          <a:prstGeom prst="rect">
            <a:avLst/>
          </a:prstGeom>
          <a:noFill/>
          <a:ln>
            <a:noFill/>
          </a:ln>
          <a:effectLst/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defRPr/>
            </a:pPr>
            <a:r>
              <a:rPr lang="uk-UA" altLang="ru-RU" sz="2400" b="1" i="1" dirty="0">
                <a:solidFill>
                  <a:schemeClr val="accent6"/>
                </a:solidFill>
                <a:latin typeface="Tahoma" panose="020B0604030504040204" pitchFamily="34" charset="0"/>
              </a:rPr>
              <a:t>Отримання дати</a:t>
            </a:r>
            <a:endParaRPr lang="uk-UA" altLang="ru-RU" sz="2400" b="1" dirty="0">
              <a:solidFill>
                <a:schemeClr val="accent6"/>
              </a:solidFill>
              <a:latin typeface="Tahoma" panose="020B0604030504040204" pitchFamily="34" charset="0"/>
            </a:endParaRPr>
          </a:p>
        </p:txBody>
      </p:sp>
      <p:pic>
        <p:nvPicPr>
          <p:cNvPr id="200708" name="Рисунок 2">
            <a:extLst>
              <a:ext uri="{FF2B5EF4-FFF2-40B4-BE49-F238E27FC236}">
                <a16:creationId xmlns:a16="http://schemas.microsoft.com/office/drawing/2014/main" id="{EAC22B32-B670-4056-9A73-9C0DD859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0"/>
            <a:ext cx="9144000" cy="608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>
            <a:extLst>
              <a:ext uri="{FF2B5EF4-FFF2-40B4-BE49-F238E27FC236}">
                <a16:creationId xmlns:a16="http://schemas.microsoft.com/office/drawing/2014/main" id="{0910E867-3833-425C-9AF0-7AEE60AAC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5375" y="2006600"/>
            <a:ext cx="4721225" cy="427038"/>
          </a:xfrm>
          <a:prstGeom prst="rect">
            <a:avLst/>
          </a:prstGeom>
          <a:solidFill>
            <a:srgbClr val="FFFF00"/>
          </a:solidFill>
          <a:ln w="50800" cap="sq">
            <a:solidFill>
              <a:srgbClr val="FF0000"/>
            </a:solidFill>
            <a:miter lim="800000"/>
            <a:headEnd/>
            <a:tailEnd/>
          </a:ln>
        </p:spPr>
        <p:txBody>
          <a:bodyPr lIns="18000" tIns="10800" rIns="0" bIns="10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>
              <a:defRPr/>
            </a:pPr>
            <a:r>
              <a:rPr lang="en-US" sz="20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Analysis Expressions </a:t>
            </a:r>
            <a:r>
              <a:rPr lang="en-US" sz="2000" b="1" dirty="0">
                <a:solidFill>
                  <a:srgbClr val="17171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sz="2000" b="1" i="1" dirty="0">
                <a:solidFill>
                  <a:schemeClr val="accent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DAX</a:t>
            </a:r>
            <a:r>
              <a:rPr lang="en-US" sz="2000" b="1" dirty="0">
                <a:solidFill>
                  <a:srgbClr val="171717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 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Тема Office">
      <a:majorFont>
        <a:latin typeface="Times New Roman"/>
        <a:ea typeface="Microsoft YaHei"/>
        <a:cs typeface=""/>
      </a:majorFont>
      <a:minorFont>
        <a:latin typeface="Times New Roman"/>
        <a:ea typeface="Microsoft YaHei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ru-RU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Тема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Тема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Тема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75256</TotalTime>
  <Words>1539</Words>
  <Application>Microsoft Office PowerPoint</Application>
  <PresentationFormat>Экран (4:3)</PresentationFormat>
  <Paragraphs>290</Paragraphs>
  <Slides>102</Slides>
  <Notes>101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102</vt:i4>
      </vt:variant>
    </vt:vector>
  </HeadingPairs>
  <TitlesOfParts>
    <vt:vector size="110" baseType="lpstr">
      <vt:lpstr>Times New Roman</vt:lpstr>
      <vt:lpstr>Microsoft YaHei</vt:lpstr>
      <vt:lpstr>Arial</vt:lpstr>
      <vt:lpstr>Segoe UI</vt:lpstr>
      <vt:lpstr>Tahoma</vt:lpstr>
      <vt:lpstr>Consolas</vt:lpstr>
      <vt:lpstr>Calibri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Інженерія програмних систем</dc:title>
  <dc:creator>Kuzenko</dc:creator>
  <cp:lastModifiedBy>Kuzenko Volodimir</cp:lastModifiedBy>
  <cp:revision>1046</cp:revision>
  <cp:lastPrinted>1601-01-01T00:00:00Z</cp:lastPrinted>
  <dcterms:created xsi:type="dcterms:W3CDTF">2003-09-29T18:47:32Z</dcterms:created>
  <dcterms:modified xsi:type="dcterms:W3CDTF">2021-11-16T10:13:48Z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BackColor">
    <vt:r8>15132390</vt:r8>
  </property>
  <property fmtid="{D5CDD505-2E9C-101B-9397-08002B2CF9AE}" pid="3" name="ButtonType">
    <vt:r8>1</vt:r8>
  </property>
  <property fmtid="{D5CDD505-2E9C-101B-9397-08002B2CF9AE}" pid="4" name="Compression">
    <vt:r8>100</vt:r8>
  </property>
  <property fmtid="{D5CDD505-2E9C-101B-9397-08002B2CF9AE}" pid="5" name="DownloadIEButton">
    <vt:bool>false</vt:bool>
  </property>
  <property fmtid="{D5CDD505-2E9C-101B-9397-08002B2CF9AE}" pid="6" name="DownloadOriginal">
    <vt:bool>false</vt:bool>
  </property>
  <property fmtid="{D5CDD505-2E9C-101B-9397-08002B2CF9AE}" pid="7" name="GraphicType">
    <vt:r8>1</vt:r8>
  </property>
  <property fmtid="{D5CDD505-2E9C-101B-9397-08002B2CF9AE}" pid="8" name="LinkColor">
    <vt:r8>16711782</vt:r8>
  </property>
  <property fmtid="{D5CDD505-2E9C-101B-9397-08002B2CF9AE}" pid="9" name="NavBtnPos">
    <vt:r8>1</vt:r8>
  </property>
  <property fmtid="{D5CDD505-2E9C-101B-9397-08002B2CF9AE}" pid="10" name="OutputDir">
    <vt:lpwstr>D:\FPExpress\bin\Server\it\3\edit</vt:lpwstr>
  </property>
  <property fmtid="{D5CDD505-2E9C-101B-9397-08002B2CF9AE}" pid="11" name="ScreenSize">
    <vt:r8>2</vt:r8>
  </property>
  <property fmtid="{D5CDD505-2E9C-101B-9397-08002B2CF9AE}" pid="12" name="ScreenUsage">
    <vt:r8>3</vt:r8>
  </property>
  <property fmtid="{D5CDD505-2E9C-101B-9397-08002B2CF9AE}" pid="13" name="ShowNotes">
    <vt:bool>false</vt:bool>
  </property>
  <property fmtid="{D5CDD505-2E9C-101B-9397-08002B2CF9AE}" pid="14" name="TemplateType">
    <vt:r8>1</vt:r8>
  </property>
  <property fmtid="{D5CDD505-2E9C-101B-9397-08002B2CF9AE}" pid="15" name="TextColor">
    <vt:r8>0</vt:r8>
  </property>
  <property fmtid="{D5CDD505-2E9C-101B-9397-08002B2CF9AE}" pid="16" name="TransparentButton">
    <vt:r8>0</vt:r8>
  </property>
  <property fmtid="{D5CDD505-2E9C-101B-9397-08002B2CF9AE}" pid="17" name="UseBrowserColor">
    <vt:bool>true</vt:bool>
  </property>
  <property fmtid="{D5CDD505-2E9C-101B-9397-08002B2CF9AE}" pid="18" name="VisitedColor">
    <vt:r8>10040268</vt:r8>
  </property>
</Properties>
</file>